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arajan, Sudarshan" userId="bcd0b0f7-c7bf-498f-ba41-413df8cf559d" providerId="ADAL" clId="{9810E553-B8B8-4904-A24B-FC3A2907BFF1}"/>
    <pc:docChg chg="modSld">
      <pc:chgData name="Govindarajan, Sudarshan" userId="bcd0b0f7-c7bf-498f-ba41-413df8cf559d" providerId="ADAL" clId="{9810E553-B8B8-4904-A24B-FC3A2907BFF1}" dt="2022-05-21T15:18:00.420" v="19" actId="20577"/>
      <pc:docMkLst>
        <pc:docMk/>
      </pc:docMkLst>
      <pc:sldChg chg="modSp mod">
        <pc:chgData name="Govindarajan, Sudarshan" userId="bcd0b0f7-c7bf-498f-ba41-413df8cf559d" providerId="ADAL" clId="{9810E553-B8B8-4904-A24B-FC3A2907BFF1}" dt="2022-05-21T15:17:17.497" v="8" actId="20577"/>
        <pc:sldMkLst>
          <pc:docMk/>
          <pc:sldMk cId="2632192292" sldId="256"/>
        </pc:sldMkLst>
        <pc:spChg chg="mod">
          <ac:chgData name="Govindarajan, Sudarshan" userId="bcd0b0f7-c7bf-498f-ba41-413df8cf559d" providerId="ADAL" clId="{9810E553-B8B8-4904-A24B-FC3A2907BFF1}" dt="2022-05-21T15:17:17.497" v="8" actId="20577"/>
          <ac:spMkLst>
            <pc:docMk/>
            <pc:sldMk cId="2632192292" sldId="256"/>
            <ac:spMk id="3" creationId="{F9EAB022-2ABC-4A5C-94FE-FC4EC220CE3E}"/>
          </ac:spMkLst>
        </pc:spChg>
      </pc:sldChg>
      <pc:sldChg chg="modSp mod">
        <pc:chgData name="Govindarajan, Sudarshan" userId="bcd0b0f7-c7bf-498f-ba41-413df8cf559d" providerId="ADAL" clId="{9810E553-B8B8-4904-A24B-FC3A2907BFF1}" dt="2022-05-21T15:18:00.420" v="19" actId="20577"/>
        <pc:sldMkLst>
          <pc:docMk/>
          <pc:sldMk cId="1064813943" sldId="257"/>
        </pc:sldMkLst>
        <pc:spChg chg="mod">
          <ac:chgData name="Govindarajan, Sudarshan" userId="bcd0b0f7-c7bf-498f-ba41-413df8cf559d" providerId="ADAL" clId="{9810E553-B8B8-4904-A24B-FC3A2907BFF1}" dt="2022-05-21T15:18:00.420" v="19" actId="20577"/>
          <ac:spMkLst>
            <pc:docMk/>
            <pc:sldMk cId="1064813943" sldId="257"/>
            <ac:spMk id="2" creationId="{42F19F53-6DB5-4585-ACE7-B73B8382CD7B}"/>
          </ac:spMkLst>
        </pc:sp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29786-37D2-4368-A809-618F5D39DCA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F29519E-6992-4DA5-8F6F-AF801E0B5DC1}">
      <dgm:prSet/>
      <dgm:spPr/>
      <dgm:t>
        <a:bodyPr/>
        <a:lstStyle/>
        <a:p>
          <a:r>
            <a:rPr lang="en-US" baseline="0"/>
            <a:t>What is API</a:t>
          </a:r>
          <a:endParaRPr lang="en-US"/>
        </a:p>
      </dgm:t>
    </dgm:pt>
    <dgm:pt modelId="{7D746B03-9A84-4EB4-B577-4B9C11E07624}" type="parTrans" cxnId="{55D0567A-7774-4A3C-B654-F89D38596015}">
      <dgm:prSet/>
      <dgm:spPr/>
      <dgm:t>
        <a:bodyPr/>
        <a:lstStyle/>
        <a:p>
          <a:endParaRPr lang="en-US"/>
        </a:p>
      </dgm:t>
    </dgm:pt>
    <dgm:pt modelId="{16AF3365-49F9-4400-A4EA-DA4CFDD2C21A}" type="sibTrans" cxnId="{55D0567A-7774-4A3C-B654-F89D38596015}">
      <dgm:prSet/>
      <dgm:spPr/>
      <dgm:t>
        <a:bodyPr/>
        <a:lstStyle/>
        <a:p>
          <a:endParaRPr lang="en-US"/>
        </a:p>
      </dgm:t>
    </dgm:pt>
    <dgm:pt modelId="{C0FA6B93-8358-445D-9836-E8DFABFC71B5}">
      <dgm:prSet/>
      <dgm:spPr/>
      <dgm:t>
        <a:bodyPr/>
        <a:lstStyle/>
        <a:p>
          <a:r>
            <a:rPr lang="en-US" baseline="0"/>
            <a:t>OS API</a:t>
          </a:r>
          <a:endParaRPr lang="en-US"/>
        </a:p>
      </dgm:t>
    </dgm:pt>
    <dgm:pt modelId="{33940AA9-4679-4402-953F-8BEAD43E474E}" type="parTrans" cxnId="{38BF30FF-6FE7-44CD-80E4-42CC204A00AA}">
      <dgm:prSet/>
      <dgm:spPr/>
      <dgm:t>
        <a:bodyPr/>
        <a:lstStyle/>
        <a:p>
          <a:endParaRPr lang="en-US"/>
        </a:p>
      </dgm:t>
    </dgm:pt>
    <dgm:pt modelId="{C877EE06-98B5-4675-BDFF-39546FEC6AAA}" type="sibTrans" cxnId="{38BF30FF-6FE7-44CD-80E4-42CC204A00AA}">
      <dgm:prSet/>
      <dgm:spPr/>
      <dgm:t>
        <a:bodyPr/>
        <a:lstStyle/>
        <a:p>
          <a:endParaRPr lang="en-US"/>
        </a:p>
      </dgm:t>
    </dgm:pt>
    <dgm:pt modelId="{F19784FD-FF93-49DA-AD55-50B9053AE03B}">
      <dgm:prSet/>
      <dgm:spPr/>
      <dgm:t>
        <a:bodyPr/>
        <a:lstStyle/>
        <a:p>
          <a:r>
            <a:rPr lang="en-US" baseline="0"/>
            <a:t>WEB API</a:t>
          </a:r>
          <a:endParaRPr lang="en-US"/>
        </a:p>
      </dgm:t>
    </dgm:pt>
    <dgm:pt modelId="{19AFAC3F-9DB7-4A8E-B0B0-73070A7047F8}" type="parTrans" cxnId="{710C6167-46A6-4987-A765-5CA83FCC0AB0}">
      <dgm:prSet/>
      <dgm:spPr/>
      <dgm:t>
        <a:bodyPr/>
        <a:lstStyle/>
        <a:p>
          <a:endParaRPr lang="en-US"/>
        </a:p>
      </dgm:t>
    </dgm:pt>
    <dgm:pt modelId="{29CECC8A-D4C0-4256-8190-79C6EC7E4CA0}" type="sibTrans" cxnId="{710C6167-46A6-4987-A765-5CA83FCC0AB0}">
      <dgm:prSet/>
      <dgm:spPr/>
      <dgm:t>
        <a:bodyPr/>
        <a:lstStyle/>
        <a:p>
          <a:endParaRPr lang="en-US"/>
        </a:p>
      </dgm:t>
    </dgm:pt>
    <dgm:pt modelId="{29EDF1A2-2381-44F6-B1EE-FE6BCAFE7E49}">
      <dgm:prSet/>
      <dgm:spPr/>
      <dgm:t>
        <a:bodyPr/>
        <a:lstStyle/>
        <a:p>
          <a:r>
            <a:rPr lang="en-US" baseline="0"/>
            <a:t>SOAP </a:t>
          </a:r>
          <a:endParaRPr lang="en-US"/>
        </a:p>
      </dgm:t>
    </dgm:pt>
    <dgm:pt modelId="{12673A99-A1D1-4BD9-AD3D-C159410E219E}" type="parTrans" cxnId="{8D1BB3B6-B57C-4A6E-8C35-C0FF505CD19A}">
      <dgm:prSet/>
      <dgm:spPr/>
      <dgm:t>
        <a:bodyPr/>
        <a:lstStyle/>
        <a:p>
          <a:endParaRPr lang="en-US"/>
        </a:p>
      </dgm:t>
    </dgm:pt>
    <dgm:pt modelId="{E773D360-73A6-45C3-B471-B3D4BFAC7417}" type="sibTrans" cxnId="{8D1BB3B6-B57C-4A6E-8C35-C0FF505CD19A}">
      <dgm:prSet/>
      <dgm:spPr/>
      <dgm:t>
        <a:bodyPr/>
        <a:lstStyle/>
        <a:p>
          <a:endParaRPr lang="en-US"/>
        </a:p>
      </dgm:t>
    </dgm:pt>
    <dgm:pt modelId="{EDE06BF0-83F7-4162-86A5-04A40AA4C870}">
      <dgm:prSet/>
      <dgm:spPr/>
      <dgm:t>
        <a:bodyPr/>
        <a:lstStyle/>
        <a:p>
          <a:r>
            <a:rPr lang="en-US" baseline="0"/>
            <a:t>API OPTIONS</a:t>
          </a:r>
          <a:endParaRPr lang="en-US"/>
        </a:p>
      </dgm:t>
    </dgm:pt>
    <dgm:pt modelId="{B002EF0A-B7F7-429D-A060-98DB8CC2516D}" type="parTrans" cxnId="{2C873436-71CD-4DF8-B1A1-E2293764819D}">
      <dgm:prSet/>
      <dgm:spPr/>
      <dgm:t>
        <a:bodyPr/>
        <a:lstStyle/>
        <a:p>
          <a:endParaRPr lang="en-US"/>
        </a:p>
      </dgm:t>
    </dgm:pt>
    <dgm:pt modelId="{AD9886A8-0AB0-4B65-8225-D09AACC3EB2E}" type="sibTrans" cxnId="{2C873436-71CD-4DF8-B1A1-E2293764819D}">
      <dgm:prSet/>
      <dgm:spPr/>
      <dgm:t>
        <a:bodyPr/>
        <a:lstStyle/>
        <a:p>
          <a:endParaRPr lang="en-US"/>
        </a:p>
      </dgm:t>
    </dgm:pt>
    <dgm:pt modelId="{A08926BF-4619-48F7-9832-016395C78836}">
      <dgm:prSet/>
      <dgm:spPr/>
      <dgm:t>
        <a:bodyPr/>
        <a:lstStyle/>
        <a:p>
          <a:r>
            <a:rPr lang="en-US" baseline="0"/>
            <a:t>POSTMAN TOOL</a:t>
          </a:r>
          <a:endParaRPr lang="en-US"/>
        </a:p>
      </dgm:t>
    </dgm:pt>
    <dgm:pt modelId="{1472CC81-B6CE-49C8-8E1C-90B28DA37772}" type="parTrans" cxnId="{BD20A0E8-46AF-4F71-B2C8-3C9E95530863}">
      <dgm:prSet/>
      <dgm:spPr/>
      <dgm:t>
        <a:bodyPr/>
        <a:lstStyle/>
        <a:p>
          <a:endParaRPr lang="en-US"/>
        </a:p>
      </dgm:t>
    </dgm:pt>
    <dgm:pt modelId="{5C2102F4-CD5F-4E3B-A9C2-6FF7961D3E68}" type="sibTrans" cxnId="{BD20A0E8-46AF-4F71-B2C8-3C9E95530863}">
      <dgm:prSet/>
      <dgm:spPr/>
      <dgm:t>
        <a:bodyPr/>
        <a:lstStyle/>
        <a:p>
          <a:endParaRPr lang="en-US"/>
        </a:p>
      </dgm:t>
    </dgm:pt>
    <dgm:pt modelId="{B3389BCA-5664-4FAE-8B01-925D4B07D8FF}" type="pres">
      <dgm:prSet presAssocID="{E9D29786-37D2-4368-A809-618F5D39DCA0}" presName="diagram" presStyleCnt="0">
        <dgm:presLayoutVars>
          <dgm:dir/>
          <dgm:resizeHandles val="exact"/>
        </dgm:presLayoutVars>
      </dgm:prSet>
      <dgm:spPr/>
    </dgm:pt>
    <dgm:pt modelId="{0ABAFCDE-2A95-463E-AD88-BDBC3DC530AE}" type="pres">
      <dgm:prSet presAssocID="{DF29519E-6992-4DA5-8F6F-AF801E0B5DC1}" presName="node" presStyleLbl="node1" presStyleIdx="0" presStyleCnt="6">
        <dgm:presLayoutVars>
          <dgm:bulletEnabled val="1"/>
        </dgm:presLayoutVars>
      </dgm:prSet>
      <dgm:spPr/>
    </dgm:pt>
    <dgm:pt modelId="{AC4C00D6-1B43-4059-BD24-BE527B1EF235}" type="pres">
      <dgm:prSet presAssocID="{16AF3365-49F9-4400-A4EA-DA4CFDD2C21A}" presName="sibTrans" presStyleCnt="0"/>
      <dgm:spPr/>
    </dgm:pt>
    <dgm:pt modelId="{BE253A0C-B5F6-4F25-9F69-7031550AC0E8}" type="pres">
      <dgm:prSet presAssocID="{C0FA6B93-8358-445D-9836-E8DFABFC71B5}" presName="node" presStyleLbl="node1" presStyleIdx="1" presStyleCnt="6">
        <dgm:presLayoutVars>
          <dgm:bulletEnabled val="1"/>
        </dgm:presLayoutVars>
      </dgm:prSet>
      <dgm:spPr/>
    </dgm:pt>
    <dgm:pt modelId="{694EBD04-5D19-4AC7-9C34-743D3E4EFE49}" type="pres">
      <dgm:prSet presAssocID="{C877EE06-98B5-4675-BDFF-39546FEC6AAA}" presName="sibTrans" presStyleCnt="0"/>
      <dgm:spPr/>
    </dgm:pt>
    <dgm:pt modelId="{D1E2DB09-6071-4DE8-BE8E-6EA97517B81A}" type="pres">
      <dgm:prSet presAssocID="{F19784FD-FF93-49DA-AD55-50B9053AE03B}" presName="node" presStyleLbl="node1" presStyleIdx="2" presStyleCnt="6">
        <dgm:presLayoutVars>
          <dgm:bulletEnabled val="1"/>
        </dgm:presLayoutVars>
      </dgm:prSet>
      <dgm:spPr/>
    </dgm:pt>
    <dgm:pt modelId="{559594D9-5126-43FC-938C-9EBA3DBCD783}" type="pres">
      <dgm:prSet presAssocID="{29CECC8A-D4C0-4256-8190-79C6EC7E4CA0}" presName="sibTrans" presStyleCnt="0"/>
      <dgm:spPr/>
    </dgm:pt>
    <dgm:pt modelId="{FE3DC6C2-19AD-46CF-8A3B-327DC7675D40}" type="pres">
      <dgm:prSet presAssocID="{29EDF1A2-2381-44F6-B1EE-FE6BCAFE7E49}" presName="node" presStyleLbl="node1" presStyleIdx="3" presStyleCnt="6">
        <dgm:presLayoutVars>
          <dgm:bulletEnabled val="1"/>
        </dgm:presLayoutVars>
      </dgm:prSet>
      <dgm:spPr/>
    </dgm:pt>
    <dgm:pt modelId="{570F82A3-7ABF-4B54-981E-E0DE97D66868}" type="pres">
      <dgm:prSet presAssocID="{E773D360-73A6-45C3-B471-B3D4BFAC7417}" presName="sibTrans" presStyleCnt="0"/>
      <dgm:spPr/>
    </dgm:pt>
    <dgm:pt modelId="{9CE96A04-37B9-4F92-ADD5-D794C943E1F2}" type="pres">
      <dgm:prSet presAssocID="{EDE06BF0-83F7-4162-86A5-04A40AA4C870}" presName="node" presStyleLbl="node1" presStyleIdx="4" presStyleCnt="6">
        <dgm:presLayoutVars>
          <dgm:bulletEnabled val="1"/>
        </dgm:presLayoutVars>
      </dgm:prSet>
      <dgm:spPr/>
    </dgm:pt>
    <dgm:pt modelId="{E79ECD0D-2B42-4AD9-BAE7-07D37B07C90A}" type="pres">
      <dgm:prSet presAssocID="{AD9886A8-0AB0-4B65-8225-D09AACC3EB2E}" presName="sibTrans" presStyleCnt="0"/>
      <dgm:spPr/>
    </dgm:pt>
    <dgm:pt modelId="{16C2B22B-C477-4941-A2AB-AC34968FE682}" type="pres">
      <dgm:prSet presAssocID="{A08926BF-4619-48F7-9832-016395C78836}" presName="node" presStyleLbl="node1" presStyleIdx="5" presStyleCnt="6">
        <dgm:presLayoutVars>
          <dgm:bulletEnabled val="1"/>
        </dgm:presLayoutVars>
      </dgm:prSet>
      <dgm:spPr/>
    </dgm:pt>
  </dgm:ptLst>
  <dgm:cxnLst>
    <dgm:cxn modelId="{2C873436-71CD-4DF8-B1A1-E2293764819D}" srcId="{E9D29786-37D2-4368-A809-618F5D39DCA0}" destId="{EDE06BF0-83F7-4162-86A5-04A40AA4C870}" srcOrd="4" destOrd="0" parTransId="{B002EF0A-B7F7-429D-A060-98DB8CC2516D}" sibTransId="{AD9886A8-0AB0-4B65-8225-D09AACC3EB2E}"/>
    <dgm:cxn modelId="{5C017443-0678-40B4-B3BF-81FBF71E7415}" type="presOf" srcId="{A08926BF-4619-48F7-9832-016395C78836}" destId="{16C2B22B-C477-4941-A2AB-AC34968FE682}" srcOrd="0" destOrd="0" presId="urn:microsoft.com/office/officeart/2005/8/layout/default"/>
    <dgm:cxn modelId="{710C6167-46A6-4987-A765-5CA83FCC0AB0}" srcId="{E9D29786-37D2-4368-A809-618F5D39DCA0}" destId="{F19784FD-FF93-49DA-AD55-50B9053AE03B}" srcOrd="2" destOrd="0" parTransId="{19AFAC3F-9DB7-4A8E-B0B0-73070A7047F8}" sibTransId="{29CECC8A-D4C0-4256-8190-79C6EC7E4CA0}"/>
    <dgm:cxn modelId="{9ABD654E-6A17-4A64-A98B-06AFA6C6B894}" type="presOf" srcId="{29EDF1A2-2381-44F6-B1EE-FE6BCAFE7E49}" destId="{FE3DC6C2-19AD-46CF-8A3B-327DC7675D40}" srcOrd="0" destOrd="0" presId="urn:microsoft.com/office/officeart/2005/8/layout/default"/>
    <dgm:cxn modelId="{55D0567A-7774-4A3C-B654-F89D38596015}" srcId="{E9D29786-37D2-4368-A809-618F5D39DCA0}" destId="{DF29519E-6992-4DA5-8F6F-AF801E0B5DC1}" srcOrd="0" destOrd="0" parTransId="{7D746B03-9A84-4EB4-B577-4B9C11E07624}" sibTransId="{16AF3365-49F9-4400-A4EA-DA4CFDD2C21A}"/>
    <dgm:cxn modelId="{344395AB-D045-4682-B0DE-40538C800DCD}" type="presOf" srcId="{F19784FD-FF93-49DA-AD55-50B9053AE03B}" destId="{D1E2DB09-6071-4DE8-BE8E-6EA97517B81A}" srcOrd="0" destOrd="0" presId="urn:microsoft.com/office/officeart/2005/8/layout/default"/>
    <dgm:cxn modelId="{306D38B3-2E16-4170-B02C-742D8798F89C}" type="presOf" srcId="{C0FA6B93-8358-445D-9836-E8DFABFC71B5}" destId="{BE253A0C-B5F6-4F25-9F69-7031550AC0E8}" srcOrd="0" destOrd="0" presId="urn:microsoft.com/office/officeart/2005/8/layout/default"/>
    <dgm:cxn modelId="{8D1BB3B6-B57C-4A6E-8C35-C0FF505CD19A}" srcId="{E9D29786-37D2-4368-A809-618F5D39DCA0}" destId="{29EDF1A2-2381-44F6-B1EE-FE6BCAFE7E49}" srcOrd="3" destOrd="0" parTransId="{12673A99-A1D1-4BD9-AD3D-C159410E219E}" sibTransId="{E773D360-73A6-45C3-B471-B3D4BFAC7417}"/>
    <dgm:cxn modelId="{DE620BBB-5F4A-401B-83EB-21D603969D2F}" type="presOf" srcId="{EDE06BF0-83F7-4162-86A5-04A40AA4C870}" destId="{9CE96A04-37B9-4F92-ADD5-D794C943E1F2}" srcOrd="0" destOrd="0" presId="urn:microsoft.com/office/officeart/2005/8/layout/default"/>
    <dgm:cxn modelId="{E730C9C8-6D04-4EE5-BB84-CD23EB7DC9E2}" type="presOf" srcId="{E9D29786-37D2-4368-A809-618F5D39DCA0}" destId="{B3389BCA-5664-4FAE-8B01-925D4B07D8FF}" srcOrd="0" destOrd="0" presId="urn:microsoft.com/office/officeart/2005/8/layout/default"/>
    <dgm:cxn modelId="{D9B633DB-EE4C-4751-8BA6-7B30132CA02F}" type="presOf" srcId="{DF29519E-6992-4DA5-8F6F-AF801E0B5DC1}" destId="{0ABAFCDE-2A95-463E-AD88-BDBC3DC530AE}" srcOrd="0" destOrd="0" presId="urn:microsoft.com/office/officeart/2005/8/layout/default"/>
    <dgm:cxn modelId="{BD20A0E8-46AF-4F71-B2C8-3C9E95530863}" srcId="{E9D29786-37D2-4368-A809-618F5D39DCA0}" destId="{A08926BF-4619-48F7-9832-016395C78836}" srcOrd="5" destOrd="0" parTransId="{1472CC81-B6CE-49C8-8E1C-90B28DA37772}" sibTransId="{5C2102F4-CD5F-4E3B-A9C2-6FF7961D3E68}"/>
    <dgm:cxn modelId="{38BF30FF-6FE7-44CD-80E4-42CC204A00AA}" srcId="{E9D29786-37D2-4368-A809-618F5D39DCA0}" destId="{C0FA6B93-8358-445D-9836-E8DFABFC71B5}" srcOrd="1" destOrd="0" parTransId="{33940AA9-4679-4402-953F-8BEAD43E474E}" sibTransId="{C877EE06-98B5-4675-BDFF-39546FEC6AAA}"/>
    <dgm:cxn modelId="{848D71FE-1670-4517-BD9B-DF09276E8228}" type="presParOf" srcId="{B3389BCA-5664-4FAE-8B01-925D4B07D8FF}" destId="{0ABAFCDE-2A95-463E-AD88-BDBC3DC530AE}" srcOrd="0" destOrd="0" presId="urn:microsoft.com/office/officeart/2005/8/layout/default"/>
    <dgm:cxn modelId="{CB1A8728-0574-4CC4-B60B-BB3758298741}" type="presParOf" srcId="{B3389BCA-5664-4FAE-8B01-925D4B07D8FF}" destId="{AC4C00D6-1B43-4059-BD24-BE527B1EF235}" srcOrd="1" destOrd="0" presId="urn:microsoft.com/office/officeart/2005/8/layout/default"/>
    <dgm:cxn modelId="{4045147A-1A79-46A7-9CFF-0515ED2EAED5}" type="presParOf" srcId="{B3389BCA-5664-4FAE-8B01-925D4B07D8FF}" destId="{BE253A0C-B5F6-4F25-9F69-7031550AC0E8}" srcOrd="2" destOrd="0" presId="urn:microsoft.com/office/officeart/2005/8/layout/default"/>
    <dgm:cxn modelId="{8517C190-8DE1-4EEB-A48F-675AEE3A4442}" type="presParOf" srcId="{B3389BCA-5664-4FAE-8B01-925D4B07D8FF}" destId="{694EBD04-5D19-4AC7-9C34-743D3E4EFE49}" srcOrd="3" destOrd="0" presId="urn:microsoft.com/office/officeart/2005/8/layout/default"/>
    <dgm:cxn modelId="{8E592F5D-1F46-49BB-9417-A16AA7AB60B0}" type="presParOf" srcId="{B3389BCA-5664-4FAE-8B01-925D4B07D8FF}" destId="{D1E2DB09-6071-4DE8-BE8E-6EA97517B81A}" srcOrd="4" destOrd="0" presId="urn:microsoft.com/office/officeart/2005/8/layout/default"/>
    <dgm:cxn modelId="{59616611-4BB3-40C9-8AD3-8F69529BB23B}" type="presParOf" srcId="{B3389BCA-5664-4FAE-8B01-925D4B07D8FF}" destId="{559594D9-5126-43FC-938C-9EBA3DBCD783}" srcOrd="5" destOrd="0" presId="urn:microsoft.com/office/officeart/2005/8/layout/default"/>
    <dgm:cxn modelId="{079CB013-F966-4F3D-BA95-AA0666A20EB6}" type="presParOf" srcId="{B3389BCA-5664-4FAE-8B01-925D4B07D8FF}" destId="{FE3DC6C2-19AD-46CF-8A3B-327DC7675D40}" srcOrd="6" destOrd="0" presId="urn:microsoft.com/office/officeart/2005/8/layout/default"/>
    <dgm:cxn modelId="{46F4A2F2-C1D8-4C5B-8323-02F842B29954}" type="presParOf" srcId="{B3389BCA-5664-4FAE-8B01-925D4B07D8FF}" destId="{570F82A3-7ABF-4B54-981E-E0DE97D66868}" srcOrd="7" destOrd="0" presId="urn:microsoft.com/office/officeart/2005/8/layout/default"/>
    <dgm:cxn modelId="{BA0B049E-F7B9-48A0-ADBF-F5E573AC81D8}" type="presParOf" srcId="{B3389BCA-5664-4FAE-8B01-925D4B07D8FF}" destId="{9CE96A04-37B9-4F92-ADD5-D794C943E1F2}" srcOrd="8" destOrd="0" presId="urn:microsoft.com/office/officeart/2005/8/layout/default"/>
    <dgm:cxn modelId="{AAAFF5EA-D4CE-4CF1-8200-6E2094A40B51}" type="presParOf" srcId="{B3389BCA-5664-4FAE-8B01-925D4B07D8FF}" destId="{E79ECD0D-2B42-4AD9-BAE7-07D37B07C90A}" srcOrd="9" destOrd="0" presId="urn:microsoft.com/office/officeart/2005/8/layout/default"/>
    <dgm:cxn modelId="{17B744E8-BC7D-4B12-9686-0368BEF13F45}" type="presParOf" srcId="{B3389BCA-5664-4FAE-8B01-925D4B07D8FF}" destId="{16C2B22B-C477-4941-A2AB-AC34968FE68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D434B-00E5-4DB6-9457-881865E39F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511A3E-7730-4B38-891B-A7EE9115D5D1}">
      <dgm:prSet/>
      <dgm:spPr/>
      <dgm:t>
        <a:bodyPr/>
        <a:lstStyle/>
        <a:p>
          <a:r>
            <a:rPr lang="en-US"/>
            <a:t>URL </a:t>
          </a:r>
        </a:p>
      </dgm:t>
    </dgm:pt>
    <dgm:pt modelId="{7BD63500-E776-410B-BD41-0AF48723C7EA}" type="parTrans" cxnId="{D940B7D3-9952-437F-8E65-CD99B559E27A}">
      <dgm:prSet/>
      <dgm:spPr/>
      <dgm:t>
        <a:bodyPr/>
        <a:lstStyle/>
        <a:p>
          <a:endParaRPr lang="en-US"/>
        </a:p>
      </dgm:t>
    </dgm:pt>
    <dgm:pt modelId="{3E44AE17-D188-40BD-8209-123890D0A664}" type="sibTrans" cxnId="{D940B7D3-9952-437F-8E65-CD99B559E27A}">
      <dgm:prSet/>
      <dgm:spPr/>
      <dgm:t>
        <a:bodyPr/>
        <a:lstStyle/>
        <a:p>
          <a:endParaRPr lang="en-US"/>
        </a:p>
      </dgm:t>
    </dgm:pt>
    <dgm:pt modelId="{840E0805-B198-4B11-8CE5-0B17C8FB5679}">
      <dgm:prSet/>
      <dgm:spPr/>
      <dgm:t>
        <a:bodyPr/>
        <a:lstStyle/>
        <a:p>
          <a:r>
            <a:rPr lang="en-US"/>
            <a:t>Query Parameter</a:t>
          </a:r>
        </a:p>
      </dgm:t>
    </dgm:pt>
    <dgm:pt modelId="{041F7044-97B4-4327-BC4A-04BC522E8903}" type="parTrans" cxnId="{80C2FBE0-9E41-4B12-82C5-5F7789BA34F9}">
      <dgm:prSet/>
      <dgm:spPr/>
      <dgm:t>
        <a:bodyPr/>
        <a:lstStyle/>
        <a:p>
          <a:endParaRPr lang="en-US"/>
        </a:p>
      </dgm:t>
    </dgm:pt>
    <dgm:pt modelId="{F4C2ABF3-7DAB-4A64-B7CB-A387668484D7}" type="sibTrans" cxnId="{80C2FBE0-9E41-4B12-82C5-5F7789BA34F9}">
      <dgm:prSet/>
      <dgm:spPr/>
      <dgm:t>
        <a:bodyPr/>
        <a:lstStyle/>
        <a:p>
          <a:endParaRPr lang="en-US"/>
        </a:p>
      </dgm:t>
    </dgm:pt>
    <dgm:pt modelId="{CDD3A8CC-A3D1-408A-8997-62D99CA49BBA}">
      <dgm:prSet/>
      <dgm:spPr/>
      <dgm:t>
        <a:bodyPr/>
        <a:lstStyle/>
        <a:p>
          <a:r>
            <a:rPr lang="en-US"/>
            <a:t>Path Parameter</a:t>
          </a:r>
        </a:p>
      </dgm:t>
    </dgm:pt>
    <dgm:pt modelId="{9643D3C1-AA2D-45F7-8947-D8AE52EA6988}" type="parTrans" cxnId="{04D230FC-D3A9-4E73-935C-F978999891E2}">
      <dgm:prSet/>
      <dgm:spPr/>
      <dgm:t>
        <a:bodyPr/>
        <a:lstStyle/>
        <a:p>
          <a:endParaRPr lang="en-US"/>
        </a:p>
      </dgm:t>
    </dgm:pt>
    <dgm:pt modelId="{1B4230C2-156E-46EA-BA3C-E6F1EFD8AB75}" type="sibTrans" cxnId="{04D230FC-D3A9-4E73-935C-F978999891E2}">
      <dgm:prSet/>
      <dgm:spPr/>
      <dgm:t>
        <a:bodyPr/>
        <a:lstStyle/>
        <a:p>
          <a:endParaRPr lang="en-US"/>
        </a:p>
      </dgm:t>
    </dgm:pt>
    <dgm:pt modelId="{60F9E42E-C08F-4C8F-968B-3EDFC8FEAA1F}" type="pres">
      <dgm:prSet presAssocID="{839D434B-00E5-4DB6-9457-881865E39F26}" presName="linear" presStyleCnt="0">
        <dgm:presLayoutVars>
          <dgm:animLvl val="lvl"/>
          <dgm:resizeHandles val="exact"/>
        </dgm:presLayoutVars>
      </dgm:prSet>
      <dgm:spPr/>
    </dgm:pt>
    <dgm:pt modelId="{FA41AFEB-42ED-462C-986E-47999A71A862}" type="pres">
      <dgm:prSet presAssocID="{E3511A3E-7730-4B38-891B-A7EE9115D5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61CF59-767D-4E30-B754-237E2BC11BB5}" type="pres">
      <dgm:prSet presAssocID="{3E44AE17-D188-40BD-8209-123890D0A664}" presName="spacer" presStyleCnt="0"/>
      <dgm:spPr/>
    </dgm:pt>
    <dgm:pt modelId="{EA3D1EA5-3C41-457C-81A5-D267FD401568}" type="pres">
      <dgm:prSet presAssocID="{840E0805-B198-4B11-8CE5-0B17C8FB56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E5811A-943B-4175-BAAD-5E0D2BC29E17}" type="pres">
      <dgm:prSet presAssocID="{F4C2ABF3-7DAB-4A64-B7CB-A387668484D7}" presName="spacer" presStyleCnt="0"/>
      <dgm:spPr/>
    </dgm:pt>
    <dgm:pt modelId="{CC98EA77-87A5-451A-80F4-3C3ECC1EF058}" type="pres">
      <dgm:prSet presAssocID="{CDD3A8CC-A3D1-408A-8997-62D99CA49BB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1DFE100-5115-4C73-A7DF-DA77DF7569BB}" type="presOf" srcId="{CDD3A8CC-A3D1-408A-8997-62D99CA49BBA}" destId="{CC98EA77-87A5-451A-80F4-3C3ECC1EF058}" srcOrd="0" destOrd="0" presId="urn:microsoft.com/office/officeart/2005/8/layout/vList2"/>
    <dgm:cxn modelId="{F9AF2B11-D810-4FC3-BEBA-F39E5D64EC0F}" type="presOf" srcId="{E3511A3E-7730-4B38-891B-A7EE9115D5D1}" destId="{FA41AFEB-42ED-462C-986E-47999A71A862}" srcOrd="0" destOrd="0" presId="urn:microsoft.com/office/officeart/2005/8/layout/vList2"/>
    <dgm:cxn modelId="{8C3999A8-3539-4D8C-A155-2C6CCE35FABB}" type="presOf" srcId="{839D434B-00E5-4DB6-9457-881865E39F26}" destId="{60F9E42E-C08F-4C8F-968B-3EDFC8FEAA1F}" srcOrd="0" destOrd="0" presId="urn:microsoft.com/office/officeart/2005/8/layout/vList2"/>
    <dgm:cxn modelId="{D940B7D3-9952-437F-8E65-CD99B559E27A}" srcId="{839D434B-00E5-4DB6-9457-881865E39F26}" destId="{E3511A3E-7730-4B38-891B-A7EE9115D5D1}" srcOrd="0" destOrd="0" parTransId="{7BD63500-E776-410B-BD41-0AF48723C7EA}" sibTransId="{3E44AE17-D188-40BD-8209-123890D0A664}"/>
    <dgm:cxn modelId="{80C2FBE0-9E41-4B12-82C5-5F7789BA34F9}" srcId="{839D434B-00E5-4DB6-9457-881865E39F26}" destId="{840E0805-B198-4B11-8CE5-0B17C8FB5679}" srcOrd="1" destOrd="0" parTransId="{041F7044-97B4-4327-BC4A-04BC522E8903}" sibTransId="{F4C2ABF3-7DAB-4A64-B7CB-A387668484D7}"/>
    <dgm:cxn modelId="{EF6AD2FB-D386-49CC-96F9-21927A29D4C4}" type="presOf" srcId="{840E0805-B198-4B11-8CE5-0B17C8FB5679}" destId="{EA3D1EA5-3C41-457C-81A5-D267FD401568}" srcOrd="0" destOrd="0" presId="urn:microsoft.com/office/officeart/2005/8/layout/vList2"/>
    <dgm:cxn modelId="{04D230FC-D3A9-4E73-935C-F978999891E2}" srcId="{839D434B-00E5-4DB6-9457-881865E39F26}" destId="{CDD3A8CC-A3D1-408A-8997-62D99CA49BBA}" srcOrd="2" destOrd="0" parTransId="{9643D3C1-AA2D-45F7-8947-D8AE52EA6988}" sibTransId="{1B4230C2-156E-46EA-BA3C-E6F1EFD8AB75}"/>
    <dgm:cxn modelId="{11B031D7-8060-4F2D-B9B9-C262A8E96E8E}" type="presParOf" srcId="{60F9E42E-C08F-4C8F-968B-3EDFC8FEAA1F}" destId="{FA41AFEB-42ED-462C-986E-47999A71A862}" srcOrd="0" destOrd="0" presId="urn:microsoft.com/office/officeart/2005/8/layout/vList2"/>
    <dgm:cxn modelId="{BC3F0EFA-2EEC-4D9D-8AEE-77B37C166977}" type="presParOf" srcId="{60F9E42E-C08F-4C8F-968B-3EDFC8FEAA1F}" destId="{B861CF59-767D-4E30-B754-237E2BC11BB5}" srcOrd="1" destOrd="0" presId="urn:microsoft.com/office/officeart/2005/8/layout/vList2"/>
    <dgm:cxn modelId="{18FDB205-32FC-4471-9C5C-AFEC2AB46A92}" type="presParOf" srcId="{60F9E42E-C08F-4C8F-968B-3EDFC8FEAA1F}" destId="{EA3D1EA5-3C41-457C-81A5-D267FD401568}" srcOrd="2" destOrd="0" presId="urn:microsoft.com/office/officeart/2005/8/layout/vList2"/>
    <dgm:cxn modelId="{D3177FB5-AF44-438B-B562-DDBFD0D90560}" type="presParOf" srcId="{60F9E42E-C08F-4C8F-968B-3EDFC8FEAA1F}" destId="{55E5811A-943B-4175-BAAD-5E0D2BC29E17}" srcOrd="3" destOrd="0" presId="urn:microsoft.com/office/officeart/2005/8/layout/vList2"/>
    <dgm:cxn modelId="{CC08ADAA-3B85-4E41-AC10-A34C0C2097BF}" type="presParOf" srcId="{60F9E42E-C08F-4C8F-968B-3EDFC8FEAA1F}" destId="{CC98EA77-87A5-451A-80F4-3C3ECC1EF0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13D3F5-621F-446D-B1DA-CBDF83B1842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357BE9-B551-434B-ABD9-015337BEF115}">
      <dgm:prSet/>
      <dgm:spPr/>
      <dgm:t>
        <a:bodyPr/>
        <a:lstStyle/>
        <a:p>
          <a:r>
            <a:rPr lang="en-US"/>
            <a:t>GET</a:t>
          </a:r>
        </a:p>
      </dgm:t>
    </dgm:pt>
    <dgm:pt modelId="{5BC76F5D-6F05-4303-BB75-47E2CA20B7C6}" type="parTrans" cxnId="{F76D7EA0-B72D-4F5F-87C3-81B09A0C2B84}">
      <dgm:prSet/>
      <dgm:spPr/>
      <dgm:t>
        <a:bodyPr/>
        <a:lstStyle/>
        <a:p>
          <a:endParaRPr lang="en-US"/>
        </a:p>
      </dgm:t>
    </dgm:pt>
    <dgm:pt modelId="{88314A91-6342-4553-A259-7D132BEB4306}" type="sibTrans" cxnId="{F76D7EA0-B72D-4F5F-87C3-81B09A0C2B84}">
      <dgm:prSet/>
      <dgm:spPr/>
      <dgm:t>
        <a:bodyPr/>
        <a:lstStyle/>
        <a:p>
          <a:endParaRPr lang="en-US"/>
        </a:p>
      </dgm:t>
    </dgm:pt>
    <dgm:pt modelId="{95B7BC46-1455-4365-9ACD-E5819C200B82}">
      <dgm:prSet/>
      <dgm:spPr/>
      <dgm:t>
        <a:bodyPr/>
        <a:lstStyle/>
        <a:p>
          <a:r>
            <a:rPr lang="en-US"/>
            <a:t>POST</a:t>
          </a:r>
        </a:p>
      </dgm:t>
    </dgm:pt>
    <dgm:pt modelId="{82D67EFD-498C-4DF4-A166-87D3F5D604C2}" type="parTrans" cxnId="{E6590320-A51D-4CF6-8CD9-A78B5A45BE14}">
      <dgm:prSet/>
      <dgm:spPr/>
      <dgm:t>
        <a:bodyPr/>
        <a:lstStyle/>
        <a:p>
          <a:endParaRPr lang="en-US"/>
        </a:p>
      </dgm:t>
    </dgm:pt>
    <dgm:pt modelId="{67723512-6B5F-4046-A4D3-8DD637594A00}" type="sibTrans" cxnId="{E6590320-A51D-4CF6-8CD9-A78B5A45BE14}">
      <dgm:prSet/>
      <dgm:spPr/>
      <dgm:t>
        <a:bodyPr/>
        <a:lstStyle/>
        <a:p>
          <a:endParaRPr lang="en-US"/>
        </a:p>
      </dgm:t>
    </dgm:pt>
    <dgm:pt modelId="{2B343892-BB76-4B71-8456-AEE8BFD849E9}">
      <dgm:prSet/>
      <dgm:spPr/>
      <dgm:t>
        <a:bodyPr/>
        <a:lstStyle/>
        <a:p>
          <a:r>
            <a:rPr lang="en-US"/>
            <a:t>PUT</a:t>
          </a:r>
        </a:p>
      </dgm:t>
    </dgm:pt>
    <dgm:pt modelId="{A56CD04C-96F9-43E7-8920-6E6B79D1F521}" type="parTrans" cxnId="{10F09482-BD19-4286-ADFE-C185EAE94F65}">
      <dgm:prSet/>
      <dgm:spPr/>
      <dgm:t>
        <a:bodyPr/>
        <a:lstStyle/>
        <a:p>
          <a:endParaRPr lang="en-US"/>
        </a:p>
      </dgm:t>
    </dgm:pt>
    <dgm:pt modelId="{E06B8C1B-329F-4321-9905-A197F12B21E5}" type="sibTrans" cxnId="{10F09482-BD19-4286-ADFE-C185EAE94F65}">
      <dgm:prSet/>
      <dgm:spPr/>
      <dgm:t>
        <a:bodyPr/>
        <a:lstStyle/>
        <a:p>
          <a:endParaRPr lang="en-US"/>
        </a:p>
      </dgm:t>
    </dgm:pt>
    <dgm:pt modelId="{D4F2A3AD-DC1C-4819-9F0B-16158673F2C7}">
      <dgm:prSet/>
      <dgm:spPr/>
      <dgm:t>
        <a:bodyPr/>
        <a:lstStyle/>
        <a:p>
          <a:r>
            <a:rPr lang="en-US"/>
            <a:t>DELETE</a:t>
          </a:r>
        </a:p>
      </dgm:t>
    </dgm:pt>
    <dgm:pt modelId="{8328EE8A-82FC-4C4B-BFED-D63A5FA1DB25}" type="parTrans" cxnId="{A81D9650-A806-4011-A17A-C70D6DEF24D8}">
      <dgm:prSet/>
      <dgm:spPr/>
      <dgm:t>
        <a:bodyPr/>
        <a:lstStyle/>
        <a:p>
          <a:endParaRPr lang="en-US"/>
        </a:p>
      </dgm:t>
    </dgm:pt>
    <dgm:pt modelId="{D4ED7500-9D89-4A9C-978F-A26EC24350D4}" type="sibTrans" cxnId="{A81D9650-A806-4011-A17A-C70D6DEF24D8}">
      <dgm:prSet/>
      <dgm:spPr/>
      <dgm:t>
        <a:bodyPr/>
        <a:lstStyle/>
        <a:p>
          <a:endParaRPr lang="en-US"/>
        </a:p>
      </dgm:t>
    </dgm:pt>
    <dgm:pt modelId="{C64E68E9-64B2-4950-9DFE-BE065879AF25}">
      <dgm:prSet/>
      <dgm:spPr/>
      <dgm:t>
        <a:bodyPr/>
        <a:lstStyle/>
        <a:p>
          <a:r>
            <a:rPr lang="en-US"/>
            <a:t>TRACE</a:t>
          </a:r>
        </a:p>
      </dgm:t>
    </dgm:pt>
    <dgm:pt modelId="{75E395FF-33C6-4939-BE45-64DB1DCF5405}" type="parTrans" cxnId="{C9A0CC63-4C73-44C7-91F6-F083F8CC7E14}">
      <dgm:prSet/>
      <dgm:spPr/>
      <dgm:t>
        <a:bodyPr/>
        <a:lstStyle/>
        <a:p>
          <a:endParaRPr lang="en-US"/>
        </a:p>
      </dgm:t>
    </dgm:pt>
    <dgm:pt modelId="{737FEEC7-C475-44DC-AED4-78E73FEF5664}" type="sibTrans" cxnId="{C9A0CC63-4C73-44C7-91F6-F083F8CC7E14}">
      <dgm:prSet/>
      <dgm:spPr/>
      <dgm:t>
        <a:bodyPr/>
        <a:lstStyle/>
        <a:p>
          <a:endParaRPr lang="en-US"/>
        </a:p>
      </dgm:t>
    </dgm:pt>
    <dgm:pt modelId="{6BDC2849-C352-4E3B-BB1C-6F5799EA6360}">
      <dgm:prSet/>
      <dgm:spPr/>
      <dgm:t>
        <a:bodyPr/>
        <a:lstStyle/>
        <a:p>
          <a:r>
            <a:rPr lang="en-US"/>
            <a:t>OPTIONS</a:t>
          </a:r>
        </a:p>
      </dgm:t>
    </dgm:pt>
    <dgm:pt modelId="{23B7D350-FA97-4AA7-B32D-3474EAADDEF6}" type="parTrans" cxnId="{93908759-E15C-45EF-B43E-F23AF8057EF3}">
      <dgm:prSet/>
      <dgm:spPr/>
      <dgm:t>
        <a:bodyPr/>
        <a:lstStyle/>
        <a:p>
          <a:endParaRPr lang="en-US"/>
        </a:p>
      </dgm:t>
    </dgm:pt>
    <dgm:pt modelId="{E307B96A-F56F-499D-9034-D48E33A60AA8}" type="sibTrans" cxnId="{93908759-E15C-45EF-B43E-F23AF8057EF3}">
      <dgm:prSet/>
      <dgm:spPr/>
      <dgm:t>
        <a:bodyPr/>
        <a:lstStyle/>
        <a:p>
          <a:endParaRPr lang="en-US"/>
        </a:p>
      </dgm:t>
    </dgm:pt>
    <dgm:pt modelId="{3F9F2296-F73F-4227-92BE-FEE43814ECDE}">
      <dgm:prSet/>
      <dgm:spPr/>
      <dgm:t>
        <a:bodyPr/>
        <a:lstStyle/>
        <a:p>
          <a:r>
            <a:rPr lang="en-US"/>
            <a:t>HEAD</a:t>
          </a:r>
        </a:p>
      </dgm:t>
    </dgm:pt>
    <dgm:pt modelId="{9B709A66-E4C8-47DA-B094-430E70BA6C2D}" type="parTrans" cxnId="{A94CBEA7-4743-4934-98BC-77F84C78D600}">
      <dgm:prSet/>
      <dgm:spPr/>
      <dgm:t>
        <a:bodyPr/>
        <a:lstStyle/>
        <a:p>
          <a:endParaRPr lang="en-US"/>
        </a:p>
      </dgm:t>
    </dgm:pt>
    <dgm:pt modelId="{6781B23C-963D-43D3-B204-8AE3B0460564}" type="sibTrans" cxnId="{A94CBEA7-4743-4934-98BC-77F84C78D600}">
      <dgm:prSet/>
      <dgm:spPr/>
      <dgm:t>
        <a:bodyPr/>
        <a:lstStyle/>
        <a:p>
          <a:endParaRPr lang="en-US"/>
        </a:p>
      </dgm:t>
    </dgm:pt>
    <dgm:pt modelId="{84D8ECB0-7D36-4628-BDC0-B7E6F297637D}">
      <dgm:prSet/>
      <dgm:spPr/>
      <dgm:t>
        <a:bodyPr/>
        <a:lstStyle/>
        <a:p>
          <a:r>
            <a:rPr lang="en-US"/>
            <a:t>CONNECT</a:t>
          </a:r>
        </a:p>
      </dgm:t>
    </dgm:pt>
    <dgm:pt modelId="{652F6971-EDAC-413B-B224-DAE99EB22C1D}" type="parTrans" cxnId="{A230473C-E444-4B6B-A649-E269CDD79C69}">
      <dgm:prSet/>
      <dgm:spPr/>
      <dgm:t>
        <a:bodyPr/>
        <a:lstStyle/>
        <a:p>
          <a:endParaRPr lang="en-US"/>
        </a:p>
      </dgm:t>
    </dgm:pt>
    <dgm:pt modelId="{945ACCD8-2AED-484C-A05B-290C23CE26A3}" type="sibTrans" cxnId="{A230473C-E444-4B6B-A649-E269CDD79C69}">
      <dgm:prSet/>
      <dgm:spPr/>
      <dgm:t>
        <a:bodyPr/>
        <a:lstStyle/>
        <a:p>
          <a:endParaRPr lang="en-US"/>
        </a:p>
      </dgm:t>
    </dgm:pt>
    <dgm:pt modelId="{A8D4A269-008B-46A8-AF78-2DD3D101336E}" type="pres">
      <dgm:prSet presAssocID="{4113D3F5-621F-446D-B1DA-CBDF83B18423}" presName="diagram" presStyleCnt="0">
        <dgm:presLayoutVars>
          <dgm:dir/>
          <dgm:resizeHandles val="exact"/>
        </dgm:presLayoutVars>
      </dgm:prSet>
      <dgm:spPr/>
    </dgm:pt>
    <dgm:pt modelId="{7B218455-8984-46B4-87D7-95747E634179}" type="pres">
      <dgm:prSet presAssocID="{47357BE9-B551-434B-ABD9-015337BEF115}" presName="node" presStyleLbl="node1" presStyleIdx="0" presStyleCnt="8">
        <dgm:presLayoutVars>
          <dgm:bulletEnabled val="1"/>
        </dgm:presLayoutVars>
      </dgm:prSet>
      <dgm:spPr/>
    </dgm:pt>
    <dgm:pt modelId="{E73A9B3E-1249-40AB-8C6F-2974B2645CB1}" type="pres">
      <dgm:prSet presAssocID="{88314A91-6342-4553-A259-7D132BEB4306}" presName="sibTrans" presStyleCnt="0"/>
      <dgm:spPr/>
    </dgm:pt>
    <dgm:pt modelId="{5A535E4A-FCF6-4BD9-898B-E6322A5D17E8}" type="pres">
      <dgm:prSet presAssocID="{95B7BC46-1455-4365-9ACD-E5819C200B82}" presName="node" presStyleLbl="node1" presStyleIdx="1" presStyleCnt="8">
        <dgm:presLayoutVars>
          <dgm:bulletEnabled val="1"/>
        </dgm:presLayoutVars>
      </dgm:prSet>
      <dgm:spPr/>
    </dgm:pt>
    <dgm:pt modelId="{AB439FEA-4758-4786-99FA-95F52E632528}" type="pres">
      <dgm:prSet presAssocID="{67723512-6B5F-4046-A4D3-8DD637594A00}" presName="sibTrans" presStyleCnt="0"/>
      <dgm:spPr/>
    </dgm:pt>
    <dgm:pt modelId="{D9B019A1-FC6E-45E7-8FF6-86A51207DEC9}" type="pres">
      <dgm:prSet presAssocID="{2B343892-BB76-4B71-8456-AEE8BFD849E9}" presName="node" presStyleLbl="node1" presStyleIdx="2" presStyleCnt="8">
        <dgm:presLayoutVars>
          <dgm:bulletEnabled val="1"/>
        </dgm:presLayoutVars>
      </dgm:prSet>
      <dgm:spPr/>
    </dgm:pt>
    <dgm:pt modelId="{8B86FCDD-BB27-44C7-B63B-5347D10D9BF7}" type="pres">
      <dgm:prSet presAssocID="{E06B8C1B-329F-4321-9905-A197F12B21E5}" presName="sibTrans" presStyleCnt="0"/>
      <dgm:spPr/>
    </dgm:pt>
    <dgm:pt modelId="{6A2E89D2-CF98-4837-B6D5-01E7D07ECA15}" type="pres">
      <dgm:prSet presAssocID="{D4F2A3AD-DC1C-4819-9F0B-16158673F2C7}" presName="node" presStyleLbl="node1" presStyleIdx="3" presStyleCnt="8">
        <dgm:presLayoutVars>
          <dgm:bulletEnabled val="1"/>
        </dgm:presLayoutVars>
      </dgm:prSet>
      <dgm:spPr/>
    </dgm:pt>
    <dgm:pt modelId="{76139FE0-B10E-46D8-8B91-E5244276CC00}" type="pres">
      <dgm:prSet presAssocID="{D4ED7500-9D89-4A9C-978F-A26EC24350D4}" presName="sibTrans" presStyleCnt="0"/>
      <dgm:spPr/>
    </dgm:pt>
    <dgm:pt modelId="{079A8075-3500-4E51-B464-A9C6FC7E9D8B}" type="pres">
      <dgm:prSet presAssocID="{C64E68E9-64B2-4950-9DFE-BE065879AF25}" presName="node" presStyleLbl="node1" presStyleIdx="4" presStyleCnt="8">
        <dgm:presLayoutVars>
          <dgm:bulletEnabled val="1"/>
        </dgm:presLayoutVars>
      </dgm:prSet>
      <dgm:spPr/>
    </dgm:pt>
    <dgm:pt modelId="{B4822C9F-CE79-44BC-8B11-0B5BD2210E3A}" type="pres">
      <dgm:prSet presAssocID="{737FEEC7-C475-44DC-AED4-78E73FEF5664}" presName="sibTrans" presStyleCnt="0"/>
      <dgm:spPr/>
    </dgm:pt>
    <dgm:pt modelId="{D3E2673C-BA88-4ABA-B69D-0748815691C2}" type="pres">
      <dgm:prSet presAssocID="{6BDC2849-C352-4E3B-BB1C-6F5799EA6360}" presName="node" presStyleLbl="node1" presStyleIdx="5" presStyleCnt="8">
        <dgm:presLayoutVars>
          <dgm:bulletEnabled val="1"/>
        </dgm:presLayoutVars>
      </dgm:prSet>
      <dgm:spPr/>
    </dgm:pt>
    <dgm:pt modelId="{95C35AE6-2AE8-4BD5-8FE9-0612E1AD7359}" type="pres">
      <dgm:prSet presAssocID="{E307B96A-F56F-499D-9034-D48E33A60AA8}" presName="sibTrans" presStyleCnt="0"/>
      <dgm:spPr/>
    </dgm:pt>
    <dgm:pt modelId="{326E14C7-9C00-41BC-8DCF-EF3ADEC49D4A}" type="pres">
      <dgm:prSet presAssocID="{3F9F2296-F73F-4227-92BE-FEE43814ECDE}" presName="node" presStyleLbl="node1" presStyleIdx="6" presStyleCnt="8">
        <dgm:presLayoutVars>
          <dgm:bulletEnabled val="1"/>
        </dgm:presLayoutVars>
      </dgm:prSet>
      <dgm:spPr/>
    </dgm:pt>
    <dgm:pt modelId="{B109C4DB-6D31-4AE7-9A81-39358B17C816}" type="pres">
      <dgm:prSet presAssocID="{6781B23C-963D-43D3-B204-8AE3B0460564}" presName="sibTrans" presStyleCnt="0"/>
      <dgm:spPr/>
    </dgm:pt>
    <dgm:pt modelId="{ED35870A-EA14-4395-9C5B-ED63B39F11CD}" type="pres">
      <dgm:prSet presAssocID="{84D8ECB0-7D36-4628-BDC0-B7E6F297637D}" presName="node" presStyleLbl="node1" presStyleIdx="7" presStyleCnt="8">
        <dgm:presLayoutVars>
          <dgm:bulletEnabled val="1"/>
        </dgm:presLayoutVars>
      </dgm:prSet>
      <dgm:spPr/>
    </dgm:pt>
  </dgm:ptLst>
  <dgm:cxnLst>
    <dgm:cxn modelId="{7CBAF415-53CD-4909-AC2E-7CFFA3EE6BA9}" type="presOf" srcId="{47357BE9-B551-434B-ABD9-015337BEF115}" destId="{7B218455-8984-46B4-87D7-95747E634179}" srcOrd="0" destOrd="0" presId="urn:microsoft.com/office/officeart/2005/8/layout/default"/>
    <dgm:cxn modelId="{E6590320-A51D-4CF6-8CD9-A78B5A45BE14}" srcId="{4113D3F5-621F-446D-B1DA-CBDF83B18423}" destId="{95B7BC46-1455-4365-9ACD-E5819C200B82}" srcOrd="1" destOrd="0" parTransId="{82D67EFD-498C-4DF4-A166-87D3F5D604C2}" sibTransId="{67723512-6B5F-4046-A4D3-8DD637594A00}"/>
    <dgm:cxn modelId="{A230473C-E444-4B6B-A649-E269CDD79C69}" srcId="{4113D3F5-621F-446D-B1DA-CBDF83B18423}" destId="{84D8ECB0-7D36-4628-BDC0-B7E6F297637D}" srcOrd="7" destOrd="0" parTransId="{652F6971-EDAC-413B-B224-DAE99EB22C1D}" sibTransId="{945ACCD8-2AED-484C-A05B-290C23CE26A3}"/>
    <dgm:cxn modelId="{C9A0CC63-4C73-44C7-91F6-F083F8CC7E14}" srcId="{4113D3F5-621F-446D-B1DA-CBDF83B18423}" destId="{C64E68E9-64B2-4950-9DFE-BE065879AF25}" srcOrd="4" destOrd="0" parTransId="{75E395FF-33C6-4939-BE45-64DB1DCF5405}" sibTransId="{737FEEC7-C475-44DC-AED4-78E73FEF5664}"/>
    <dgm:cxn modelId="{D42D794A-D539-429A-870F-ABDFC36DF55A}" type="presOf" srcId="{D4F2A3AD-DC1C-4819-9F0B-16158673F2C7}" destId="{6A2E89D2-CF98-4837-B6D5-01E7D07ECA15}" srcOrd="0" destOrd="0" presId="urn:microsoft.com/office/officeart/2005/8/layout/default"/>
    <dgm:cxn modelId="{A81D9650-A806-4011-A17A-C70D6DEF24D8}" srcId="{4113D3F5-621F-446D-B1DA-CBDF83B18423}" destId="{D4F2A3AD-DC1C-4819-9F0B-16158673F2C7}" srcOrd="3" destOrd="0" parTransId="{8328EE8A-82FC-4C4B-BFED-D63A5FA1DB25}" sibTransId="{D4ED7500-9D89-4A9C-978F-A26EC24350D4}"/>
    <dgm:cxn modelId="{06165376-8BD9-46A4-82D0-04123BD4904C}" type="presOf" srcId="{3F9F2296-F73F-4227-92BE-FEE43814ECDE}" destId="{326E14C7-9C00-41BC-8DCF-EF3ADEC49D4A}" srcOrd="0" destOrd="0" presId="urn:microsoft.com/office/officeart/2005/8/layout/default"/>
    <dgm:cxn modelId="{93908759-E15C-45EF-B43E-F23AF8057EF3}" srcId="{4113D3F5-621F-446D-B1DA-CBDF83B18423}" destId="{6BDC2849-C352-4E3B-BB1C-6F5799EA6360}" srcOrd="5" destOrd="0" parTransId="{23B7D350-FA97-4AA7-B32D-3474EAADDEF6}" sibTransId="{E307B96A-F56F-499D-9034-D48E33A60AA8}"/>
    <dgm:cxn modelId="{10F09482-BD19-4286-ADFE-C185EAE94F65}" srcId="{4113D3F5-621F-446D-B1DA-CBDF83B18423}" destId="{2B343892-BB76-4B71-8456-AEE8BFD849E9}" srcOrd="2" destOrd="0" parTransId="{A56CD04C-96F9-43E7-8920-6E6B79D1F521}" sibTransId="{E06B8C1B-329F-4321-9905-A197F12B21E5}"/>
    <dgm:cxn modelId="{7656A585-9FF0-42BF-B67D-05D8CE43913B}" type="presOf" srcId="{84D8ECB0-7D36-4628-BDC0-B7E6F297637D}" destId="{ED35870A-EA14-4395-9C5B-ED63B39F11CD}" srcOrd="0" destOrd="0" presId="urn:microsoft.com/office/officeart/2005/8/layout/default"/>
    <dgm:cxn modelId="{F76D7EA0-B72D-4F5F-87C3-81B09A0C2B84}" srcId="{4113D3F5-621F-446D-B1DA-CBDF83B18423}" destId="{47357BE9-B551-434B-ABD9-015337BEF115}" srcOrd="0" destOrd="0" parTransId="{5BC76F5D-6F05-4303-BB75-47E2CA20B7C6}" sibTransId="{88314A91-6342-4553-A259-7D132BEB4306}"/>
    <dgm:cxn modelId="{3FB2D1A4-A140-4807-8E15-43A490BCF901}" type="presOf" srcId="{6BDC2849-C352-4E3B-BB1C-6F5799EA6360}" destId="{D3E2673C-BA88-4ABA-B69D-0748815691C2}" srcOrd="0" destOrd="0" presId="urn:microsoft.com/office/officeart/2005/8/layout/default"/>
    <dgm:cxn modelId="{A94CBEA7-4743-4934-98BC-77F84C78D600}" srcId="{4113D3F5-621F-446D-B1DA-CBDF83B18423}" destId="{3F9F2296-F73F-4227-92BE-FEE43814ECDE}" srcOrd="6" destOrd="0" parTransId="{9B709A66-E4C8-47DA-B094-430E70BA6C2D}" sibTransId="{6781B23C-963D-43D3-B204-8AE3B0460564}"/>
    <dgm:cxn modelId="{EF9751BB-8231-4BC7-A6E4-5C660648047D}" type="presOf" srcId="{4113D3F5-621F-446D-B1DA-CBDF83B18423}" destId="{A8D4A269-008B-46A8-AF78-2DD3D101336E}" srcOrd="0" destOrd="0" presId="urn:microsoft.com/office/officeart/2005/8/layout/default"/>
    <dgm:cxn modelId="{9D0265C2-CF25-41D0-842D-26900D06EB5B}" type="presOf" srcId="{95B7BC46-1455-4365-9ACD-E5819C200B82}" destId="{5A535E4A-FCF6-4BD9-898B-E6322A5D17E8}" srcOrd="0" destOrd="0" presId="urn:microsoft.com/office/officeart/2005/8/layout/default"/>
    <dgm:cxn modelId="{CDAF03D8-D3E8-4C62-B0BC-DB3050937826}" type="presOf" srcId="{2B343892-BB76-4B71-8456-AEE8BFD849E9}" destId="{D9B019A1-FC6E-45E7-8FF6-86A51207DEC9}" srcOrd="0" destOrd="0" presId="urn:microsoft.com/office/officeart/2005/8/layout/default"/>
    <dgm:cxn modelId="{921D2ADD-1E53-4367-A075-4D9F567241C3}" type="presOf" srcId="{C64E68E9-64B2-4950-9DFE-BE065879AF25}" destId="{079A8075-3500-4E51-B464-A9C6FC7E9D8B}" srcOrd="0" destOrd="0" presId="urn:microsoft.com/office/officeart/2005/8/layout/default"/>
    <dgm:cxn modelId="{47E5CF55-D570-4D44-87E2-B460894C3589}" type="presParOf" srcId="{A8D4A269-008B-46A8-AF78-2DD3D101336E}" destId="{7B218455-8984-46B4-87D7-95747E634179}" srcOrd="0" destOrd="0" presId="urn:microsoft.com/office/officeart/2005/8/layout/default"/>
    <dgm:cxn modelId="{5CFEA835-A422-4361-A18C-AAE99A131969}" type="presParOf" srcId="{A8D4A269-008B-46A8-AF78-2DD3D101336E}" destId="{E73A9B3E-1249-40AB-8C6F-2974B2645CB1}" srcOrd="1" destOrd="0" presId="urn:microsoft.com/office/officeart/2005/8/layout/default"/>
    <dgm:cxn modelId="{E77F4926-8756-4F98-878F-D2EC31A4C2D8}" type="presParOf" srcId="{A8D4A269-008B-46A8-AF78-2DD3D101336E}" destId="{5A535E4A-FCF6-4BD9-898B-E6322A5D17E8}" srcOrd="2" destOrd="0" presId="urn:microsoft.com/office/officeart/2005/8/layout/default"/>
    <dgm:cxn modelId="{9B3C9242-8292-4032-A421-A2ACC80BF70A}" type="presParOf" srcId="{A8D4A269-008B-46A8-AF78-2DD3D101336E}" destId="{AB439FEA-4758-4786-99FA-95F52E632528}" srcOrd="3" destOrd="0" presId="urn:microsoft.com/office/officeart/2005/8/layout/default"/>
    <dgm:cxn modelId="{4D03D91C-71D2-4F2B-BE1C-DCE256D7F6FA}" type="presParOf" srcId="{A8D4A269-008B-46A8-AF78-2DD3D101336E}" destId="{D9B019A1-FC6E-45E7-8FF6-86A51207DEC9}" srcOrd="4" destOrd="0" presId="urn:microsoft.com/office/officeart/2005/8/layout/default"/>
    <dgm:cxn modelId="{894EB056-9CE6-4429-8204-084B08AEAF40}" type="presParOf" srcId="{A8D4A269-008B-46A8-AF78-2DD3D101336E}" destId="{8B86FCDD-BB27-44C7-B63B-5347D10D9BF7}" srcOrd="5" destOrd="0" presId="urn:microsoft.com/office/officeart/2005/8/layout/default"/>
    <dgm:cxn modelId="{388DD2F8-FFB5-413B-BD0D-A1F585D982D0}" type="presParOf" srcId="{A8D4A269-008B-46A8-AF78-2DD3D101336E}" destId="{6A2E89D2-CF98-4837-B6D5-01E7D07ECA15}" srcOrd="6" destOrd="0" presId="urn:microsoft.com/office/officeart/2005/8/layout/default"/>
    <dgm:cxn modelId="{66F830E3-8F37-4FD5-9E6D-C754EF72115A}" type="presParOf" srcId="{A8D4A269-008B-46A8-AF78-2DD3D101336E}" destId="{76139FE0-B10E-46D8-8B91-E5244276CC00}" srcOrd="7" destOrd="0" presId="urn:microsoft.com/office/officeart/2005/8/layout/default"/>
    <dgm:cxn modelId="{EACD6238-CF45-47C4-8859-BE3C4E9C8C6C}" type="presParOf" srcId="{A8D4A269-008B-46A8-AF78-2DD3D101336E}" destId="{079A8075-3500-4E51-B464-A9C6FC7E9D8B}" srcOrd="8" destOrd="0" presId="urn:microsoft.com/office/officeart/2005/8/layout/default"/>
    <dgm:cxn modelId="{8671086E-0185-4F4A-B267-72BE015F8E03}" type="presParOf" srcId="{A8D4A269-008B-46A8-AF78-2DD3D101336E}" destId="{B4822C9F-CE79-44BC-8B11-0B5BD2210E3A}" srcOrd="9" destOrd="0" presId="urn:microsoft.com/office/officeart/2005/8/layout/default"/>
    <dgm:cxn modelId="{4F4D3534-4736-49AA-ABE8-75579DA5370C}" type="presParOf" srcId="{A8D4A269-008B-46A8-AF78-2DD3D101336E}" destId="{D3E2673C-BA88-4ABA-B69D-0748815691C2}" srcOrd="10" destOrd="0" presId="urn:microsoft.com/office/officeart/2005/8/layout/default"/>
    <dgm:cxn modelId="{D1450B27-D2DE-4A33-8DC5-221B1444DC0A}" type="presParOf" srcId="{A8D4A269-008B-46A8-AF78-2DD3D101336E}" destId="{95C35AE6-2AE8-4BD5-8FE9-0612E1AD7359}" srcOrd="11" destOrd="0" presId="urn:microsoft.com/office/officeart/2005/8/layout/default"/>
    <dgm:cxn modelId="{2B84AB7B-020E-4653-92F3-D3EFE4E61B71}" type="presParOf" srcId="{A8D4A269-008B-46A8-AF78-2DD3D101336E}" destId="{326E14C7-9C00-41BC-8DCF-EF3ADEC49D4A}" srcOrd="12" destOrd="0" presId="urn:microsoft.com/office/officeart/2005/8/layout/default"/>
    <dgm:cxn modelId="{56E2094A-DE03-42A7-9FCD-3E1250C842C6}" type="presParOf" srcId="{A8D4A269-008B-46A8-AF78-2DD3D101336E}" destId="{B109C4DB-6D31-4AE7-9A81-39358B17C816}" srcOrd="13" destOrd="0" presId="urn:microsoft.com/office/officeart/2005/8/layout/default"/>
    <dgm:cxn modelId="{C4AB4CAB-5C00-470F-B6B5-791171528171}" type="presParOf" srcId="{A8D4A269-008B-46A8-AF78-2DD3D101336E}" destId="{ED35870A-EA14-4395-9C5B-ED63B39F11C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B7A725-D7D5-4F09-B5F1-D89BD18487B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03E675-DAE7-4942-BBDB-7FD9F7F687DA}">
      <dgm:prSet/>
      <dgm:spPr/>
      <dgm:t>
        <a:bodyPr/>
        <a:lstStyle/>
        <a:p>
          <a:r>
            <a:rPr lang="en-US" baseline="0"/>
            <a:t>Response</a:t>
          </a:r>
          <a:endParaRPr lang="en-US"/>
        </a:p>
      </dgm:t>
    </dgm:pt>
    <dgm:pt modelId="{834B6D6A-4381-4C50-929C-138E9CEC0636}" type="parTrans" cxnId="{9C545770-C0B3-444C-A1A0-41CE87D252D6}">
      <dgm:prSet/>
      <dgm:spPr/>
      <dgm:t>
        <a:bodyPr/>
        <a:lstStyle/>
        <a:p>
          <a:endParaRPr lang="en-US"/>
        </a:p>
      </dgm:t>
    </dgm:pt>
    <dgm:pt modelId="{EFC564FE-3B91-4A00-BF12-569836FCF49A}" type="sibTrans" cxnId="{9C545770-C0B3-444C-A1A0-41CE87D252D6}">
      <dgm:prSet/>
      <dgm:spPr/>
      <dgm:t>
        <a:bodyPr/>
        <a:lstStyle/>
        <a:p>
          <a:endParaRPr lang="en-US"/>
        </a:p>
      </dgm:t>
    </dgm:pt>
    <dgm:pt modelId="{A59615A1-B136-4204-BAF6-459D14861F54}">
      <dgm:prSet/>
      <dgm:spPr/>
      <dgm:t>
        <a:bodyPr/>
        <a:lstStyle/>
        <a:p>
          <a:r>
            <a:rPr lang="en-US" baseline="0"/>
            <a:t>2XX – 200, 201</a:t>
          </a:r>
          <a:endParaRPr lang="en-US"/>
        </a:p>
      </dgm:t>
    </dgm:pt>
    <dgm:pt modelId="{C2E2B992-48BE-4DF9-AB05-E3218AC796B1}" type="parTrans" cxnId="{24002123-4F9B-4429-83A2-C6EBFC156D30}">
      <dgm:prSet/>
      <dgm:spPr/>
      <dgm:t>
        <a:bodyPr/>
        <a:lstStyle/>
        <a:p>
          <a:endParaRPr lang="en-US"/>
        </a:p>
      </dgm:t>
    </dgm:pt>
    <dgm:pt modelId="{6DDB15ED-C61C-487D-85F1-59D471E31025}" type="sibTrans" cxnId="{24002123-4F9B-4429-83A2-C6EBFC156D30}">
      <dgm:prSet/>
      <dgm:spPr/>
      <dgm:t>
        <a:bodyPr/>
        <a:lstStyle/>
        <a:p>
          <a:endParaRPr lang="en-US"/>
        </a:p>
      </dgm:t>
    </dgm:pt>
    <dgm:pt modelId="{1BD2DBD6-3D48-47C4-89FA-88E251BB2915}">
      <dgm:prSet/>
      <dgm:spPr/>
      <dgm:t>
        <a:bodyPr/>
        <a:lstStyle/>
        <a:p>
          <a:r>
            <a:rPr lang="en-US" baseline="0"/>
            <a:t>3XX - 301</a:t>
          </a:r>
          <a:endParaRPr lang="en-US"/>
        </a:p>
      </dgm:t>
    </dgm:pt>
    <dgm:pt modelId="{50C387B8-1CBA-47C8-AB88-286EB603BF48}" type="parTrans" cxnId="{C6891953-5B21-47DA-8D2F-6A434B313204}">
      <dgm:prSet/>
      <dgm:spPr/>
      <dgm:t>
        <a:bodyPr/>
        <a:lstStyle/>
        <a:p>
          <a:endParaRPr lang="en-US"/>
        </a:p>
      </dgm:t>
    </dgm:pt>
    <dgm:pt modelId="{578B6A6E-B019-47F7-B950-765CC06BFF30}" type="sibTrans" cxnId="{C6891953-5B21-47DA-8D2F-6A434B313204}">
      <dgm:prSet/>
      <dgm:spPr/>
      <dgm:t>
        <a:bodyPr/>
        <a:lstStyle/>
        <a:p>
          <a:endParaRPr lang="en-US"/>
        </a:p>
      </dgm:t>
    </dgm:pt>
    <dgm:pt modelId="{EEB941C2-3F30-4CAE-A15C-E585492FAB31}">
      <dgm:prSet/>
      <dgm:spPr/>
      <dgm:t>
        <a:bodyPr/>
        <a:lstStyle/>
        <a:p>
          <a:r>
            <a:rPr lang="en-US" baseline="0"/>
            <a:t>4XX  -400, 401, 403</a:t>
          </a:r>
          <a:endParaRPr lang="en-US"/>
        </a:p>
      </dgm:t>
    </dgm:pt>
    <dgm:pt modelId="{903F9F61-B1D4-4D6F-AD45-C2F295DDE308}" type="parTrans" cxnId="{F4A258EE-5D03-4D8E-BC3E-61BFBE51163F}">
      <dgm:prSet/>
      <dgm:spPr/>
      <dgm:t>
        <a:bodyPr/>
        <a:lstStyle/>
        <a:p>
          <a:endParaRPr lang="en-US"/>
        </a:p>
      </dgm:t>
    </dgm:pt>
    <dgm:pt modelId="{A6955FB0-B982-43F3-BE4E-0D818C72734C}" type="sibTrans" cxnId="{F4A258EE-5D03-4D8E-BC3E-61BFBE51163F}">
      <dgm:prSet/>
      <dgm:spPr/>
      <dgm:t>
        <a:bodyPr/>
        <a:lstStyle/>
        <a:p>
          <a:endParaRPr lang="en-US"/>
        </a:p>
      </dgm:t>
    </dgm:pt>
    <dgm:pt modelId="{96F8A855-D1E8-4736-94C3-89EC7917EEC1}">
      <dgm:prSet/>
      <dgm:spPr/>
      <dgm:t>
        <a:bodyPr/>
        <a:lstStyle/>
        <a:p>
          <a:r>
            <a:rPr lang="en-US" baseline="0"/>
            <a:t>5XX -500</a:t>
          </a:r>
          <a:endParaRPr lang="en-US"/>
        </a:p>
      </dgm:t>
    </dgm:pt>
    <dgm:pt modelId="{3F494E2E-073B-4ACB-8588-B7E2C0002393}" type="parTrans" cxnId="{B1CAA9CD-FD27-4374-A363-6B1299644ABE}">
      <dgm:prSet/>
      <dgm:spPr/>
      <dgm:t>
        <a:bodyPr/>
        <a:lstStyle/>
        <a:p>
          <a:endParaRPr lang="en-US"/>
        </a:p>
      </dgm:t>
    </dgm:pt>
    <dgm:pt modelId="{199C9F0D-1CD8-4604-BBF6-3086D3A8C2E8}" type="sibTrans" cxnId="{B1CAA9CD-FD27-4374-A363-6B1299644ABE}">
      <dgm:prSet/>
      <dgm:spPr/>
      <dgm:t>
        <a:bodyPr/>
        <a:lstStyle/>
        <a:p>
          <a:endParaRPr lang="en-US"/>
        </a:p>
      </dgm:t>
    </dgm:pt>
    <dgm:pt modelId="{A6BD05A5-1057-46BF-8FC5-DE7527191DEF}" type="pres">
      <dgm:prSet presAssocID="{E2B7A725-D7D5-4F09-B5F1-D89BD18487B1}" presName="linear" presStyleCnt="0">
        <dgm:presLayoutVars>
          <dgm:animLvl val="lvl"/>
          <dgm:resizeHandles val="exact"/>
        </dgm:presLayoutVars>
      </dgm:prSet>
      <dgm:spPr/>
    </dgm:pt>
    <dgm:pt modelId="{0B092670-9FB2-487D-8593-151CB3AFD82A}" type="pres">
      <dgm:prSet presAssocID="{5803E675-DAE7-4942-BBDB-7FD9F7F687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15DDA99-38BA-49D6-BC9C-986BF78CA97A}" type="pres">
      <dgm:prSet presAssocID="{EFC564FE-3B91-4A00-BF12-569836FCF49A}" presName="spacer" presStyleCnt="0"/>
      <dgm:spPr/>
    </dgm:pt>
    <dgm:pt modelId="{EA1B1AC7-F202-4629-82F7-26978D36B089}" type="pres">
      <dgm:prSet presAssocID="{A59615A1-B136-4204-BAF6-459D14861F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88DB30-8592-425D-9085-F986398D2CF1}" type="pres">
      <dgm:prSet presAssocID="{6DDB15ED-C61C-487D-85F1-59D471E31025}" presName="spacer" presStyleCnt="0"/>
      <dgm:spPr/>
    </dgm:pt>
    <dgm:pt modelId="{576E6B09-B4A9-4EAB-A82E-D7E365B116E4}" type="pres">
      <dgm:prSet presAssocID="{1BD2DBD6-3D48-47C4-89FA-88E251BB291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282938A-D304-4CEF-B59D-EE16BBF14B12}" type="pres">
      <dgm:prSet presAssocID="{578B6A6E-B019-47F7-B950-765CC06BFF30}" presName="spacer" presStyleCnt="0"/>
      <dgm:spPr/>
    </dgm:pt>
    <dgm:pt modelId="{ADA94B07-45FD-4D1D-80B5-548EE8E4E7F7}" type="pres">
      <dgm:prSet presAssocID="{EEB941C2-3F30-4CAE-A15C-E585492FAB3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FAFE855-35E1-4A2C-A126-2B14009728EA}" type="pres">
      <dgm:prSet presAssocID="{A6955FB0-B982-43F3-BE4E-0D818C72734C}" presName="spacer" presStyleCnt="0"/>
      <dgm:spPr/>
    </dgm:pt>
    <dgm:pt modelId="{29CE29FF-BDF5-414E-AD07-3D3456490C5D}" type="pres">
      <dgm:prSet presAssocID="{96F8A855-D1E8-4736-94C3-89EC7917EEC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002123-4F9B-4429-83A2-C6EBFC156D30}" srcId="{E2B7A725-D7D5-4F09-B5F1-D89BD18487B1}" destId="{A59615A1-B136-4204-BAF6-459D14861F54}" srcOrd="1" destOrd="0" parTransId="{C2E2B992-48BE-4DF9-AB05-E3218AC796B1}" sibTransId="{6DDB15ED-C61C-487D-85F1-59D471E31025}"/>
    <dgm:cxn modelId="{FB262A3F-0E70-4E22-B6BE-88F43D01B225}" type="presOf" srcId="{1BD2DBD6-3D48-47C4-89FA-88E251BB2915}" destId="{576E6B09-B4A9-4EAB-A82E-D7E365B116E4}" srcOrd="0" destOrd="0" presId="urn:microsoft.com/office/officeart/2005/8/layout/vList2"/>
    <dgm:cxn modelId="{51A29D6E-7202-4AB6-B8CF-E34330B56286}" type="presOf" srcId="{E2B7A725-D7D5-4F09-B5F1-D89BD18487B1}" destId="{A6BD05A5-1057-46BF-8FC5-DE7527191DEF}" srcOrd="0" destOrd="0" presId="urn:microsoft.com/office/officeart/2005/8/layout/vList2"/>
    <dgm:cxn modelId="{9C545770-C0B3-444C-A1A0-41CE87D252D6}" srcId="{E2B7A725-D7D5-4F09-B5F1-D89BD18487B1}" destId="{5803E675-DAE7-4942-BBDB-7FD9F7F687DA}" srcOrd="0" destOrd="0" parTransId="{834B6D6A-4381-4C50-929C-138E9CEC0636}" sibTransId="{EFC564FE-3B91-4A00-BF12-569836FCF49A}"/>
    <dgm:cxn modelId="{C6891953-5B21-47DA-8D2F-6A434B313204}" srcId="{E2B7A725-D7D5-4F09-B5F1-D89BD18487B1}" destId="{1BD2DBD6-3D48-47C4-89FA-88E251BB2915}" srcOrd="2" destOrd="0" parTransId="{50C387B8-1CBA-47C8-AB88-286EB603BF48}" sibTransId="{578B6A6E-B019-47F7-B950-765CC06BFF30}"/>
    <dgm:cxn modelId="{1A3D8F96-9C85-4164-8983-9CB276301BCF}" type="presOf" srcId="{5803E675-DAE7-4942-BBDB-7FD9F7F687DA}" destId="{0B092670-9FB2-487D-8593-151CB3AFD82A}" srcOrd="0" destOrd="0" presId="urn:microsoft.com/office/officeart/2005/8/layout/vList2"/>
    <dgm:cxn modelId="{B50730A1-1687-4A74-9915-7AA25C33AA3E}" type="presOf" srcId="{A59615A1-B136-4204-BAF6-459D14861F54}" destId="{EA1B1AC7-F202-4629-82F7-26978D36B089}" srcOrd="0" destOrd="0" presId="urn:microsoft.com/office/officeart/2005/8/layout/vList2"/>
    <dgm:cxn modelId="{C61CD4B2-95FE-457E-ADDE-4DF525691355}" type="presOf" srcId="{96F8A855-D1E8-4736-94C3-89EC7917EEC1}" destId="{29CE29FF-BDF5-414E-AD07-3D3456490C5D}" srcOrd="0" destOrd="0" presId="urn:microsoft.com/office/officeart/2005/8/layout/vList2"/>
    <dgm:cxn modelId="{B1CAA9CD-FD27-4374-A363-6B1299644ABE}" srcId="{E2B7A725-D7D5-4F09-B5F1-D89BD18487B1}" destId="{96F8A855-D1E8-4736-94C3-89EC7917EEC1}" srcOrd="4" destOrd="0" parTransId="{3F494E2E-073B-4ACB-8588-B7E2C0002393}" sibTransId="{199C9F0D-1CD8-4604-BBF6-3086D3A8C2E8}"/>
    <dgm:cxn modelId="{F4A258EE-5D03-4D8E-BC3E-61BFBE51163F}" srcId="{E2B7A725-D7D5-4F09-B5F1-D89BD18487B1}" destId="{EEB941C2-3F30-4CAE-A15C-E585492FAB31}" srcOrd="3" destOrd="0" parTransId="{903F9F61-B1D4-4D6F-AD45-C2F295DDE308}" sibTransId="{A6955FB0-B982-43F3-BE4E-0D818C72734C}"/>
    <dgm:cxn modelId="{45E117FF-D024-4457-A09B-10F23C77CC6B}" type="presOf" srcId="{EEB941C2-3F30-4CAE-A15C-E585492FAB31}" destId="{ADA94B07-45FD-4D1D-80B5-548EE8E4E7F7}" srcOrd="0" destOrd="0" presId="urn:microsoft.com/office/officeart/2005/8/layout/vList2"/>
    <dgm:cxn modelId="{23C6CB08-F378-4529-A1F1-B61F38BFC07A}" type="presParOf" srcId="{A6BD05A5-1057-46BF-8FC5-DE7527191DEF}" destId="{0B092670-9FB2-487D-8593-151CB3AFD82A}" srcOrd="0" destOrd="0" presId="urn:microsoft.com/office/officeart/2005/8/layout/vList2"/>
    <dgm:cxn modelId="{C4CB0235-3811-4267-AE0B-F6681369E48A}" type="presParOf" srcId="{A6BD05A5-1057-46BF-8FC5-DE7527191DEF}" destId="{915DDA99-38BA-49D6-BC9C-986BF78CA97A}" srcOrd="1" destOrd="0" presId="urn:microsoft.com/office/officeart/2005/8/layout/vList2"/>
    <dgm:cxn modelId="{EF70513F-F331-44BD-AB18-B5B2FAB3322C}" type="presParOf" srcId="{A6BD05A5-1057-46BF-8FC5-DE7527191DEF}" destId="{EA1B1AC7-F202-4629-82F7-26978D36B089}" srcOrd="2" destOrd="0" presId="urn:microsoft.com/office/officeart/2005/8/layout/vList2"/>
    <dgm:cxn modelId="{24E2CE5C-A5AF-45CB-9F00-AFB56AE46D1D}" type="presParOf" srcId="{A6BD05A5-1057-46BF-8FC5-DE7527191DEF}" destId="{0288DB30-8592-425D-9085-F986398D2CF1}" srcOrd="3" destOrd="0" presId="urn:microsoft.com/office/officeart/2005/8/layout/vList2"/>
    <dgm:cxn modelId="{3F0F0858-B106-4F0B-A2A5-4C3A4EAE2519}" type="presParOf" srcId="{A6BD05A5-1057-46BF-8FC5-DE7527191DEF}" destId="{576E6B09-B4A9-4EAB-A82E-D7E365B116E4}" srcOrd="4" destOrd="0" presId="urn:microsoft.com/office/officeart/2005/8/layout/vList2"/>
    <dgm:cxn modelId="{14B35B81-573B-493F-9B22-96057354D21F}" type="presParOf" srcId="{A6BD05A5-1057-46BF-8FC5-DE7527191DEF}" destId="{5282938A-D304-4CEF-B59D-EE16BBF14B12}" srcOrd="5" destOrd="0" presId="urn:microsoft.com/office/officeart/2005/8/layout/vList2"/>
    <dgm:cxn modelId="{2B17A59D-8EDA-48FA-807A-C16247D391A9}" type="presParOf" srcId="{A6BD05A5-1057-46BF-8FC5-DE7527191DEF}" destId="{ADA94B07-45FD-4D1D-80B5-548EE8E4E7F7}" srcOrd="6" destOrd="0" presId="urn:microsoft.com/office/officeart/2005/8/layout/vList2"/>
    <dgm:cxn modelId="{EEAF6727-8B05-41F2-8011-87BD9CA9133A}" type="presParOf" srcId="{A6BD05A5-1057-46BF-8FC5-DE7527191DEF}" destId="{BFAFE855-35E1-4A2C-A126-2B14009728EA}" srcOrd="7" destOrd="0" presId="urn:microsoft.com/office/officeart/2005/8/layout/vList2"/>
    <dgm:cxn modelId="{B7BD314F-7041-49E9-9263-338B1C2EB224}" type="presParOf" srcId="{A6BD05A5-1057-46BF-8FC5-DE7527191DEF}" destId="{29CE29FF-BDF5-414E-AD07-3D3456490C5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CE914C-E4E8-4220-AA8F-CAC2593C39D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026ACD2-78B1-4015-A820-724AABB1E668}">
      <dgm:prSet/>
      <dgm:spPr/>
      <dgm:t>
        <a:bodyPr/>
        <a:lstStyle/>
        <a:p>
          <a:r>
            <a:rPr lang="en-US"/>
            <a:t>Collection</a:t>
          </a:r>
        </a:p>
      </dgm:t>
    </dgm:pt>
    <dgm:pt modelId="{7AA3824A-7658-4E6C-8A99-2F0A44DDB301}" type="parTrans" cxnId="{DC714604-BFEA-4EAA-8AA8-9318C0571F35}">
      <dgm:prSet/>
      <dgm:spPr/>
      <dgm:t>
        <a:bodyPr/>
        <a:lstStyle/>
        <a:p>
          <a:endParaRPr lang="en-US"/>
        </a:p>
      </dgm:t>
    </dgm:pt>
    <dgm:pt modelId="{DC71D507-FC98-4B99-95DB-F476A740012D}" type="sibTrans" cxnId="{DC714604-BFEA-4EAA-8AA8-9318C0571F35}">
      <dgm:prSet/>
      <dgm:spPr/>
      <dgm:t>
        <a:bodyPr/>
        <a:lstStyle/>
        <a:p>
          <a:endParaRPr lang="en-US"/>
        </a:p>
      </dgm:t>
    </dgm:pt>
    <dgm:pt modelId="{FFF42335-9D36-4AEC-8769-006C3A55CA6B}">
      <dgm:prSet/>
      <dgm:spPr/>
      <dgm:t>
        <a:bodyPr/>
        <a:lstStyle/>
        <a:p>
          <a:r>
            <a:rPr lang="en-US"/>
            <a:t>Request </a:t>
          </a:r>
        </a:p>
      </dgm:t>
    </dgm:pt>
    <dgm:pt modelId="{ED44B68F-8EE6-4315-A84C-D50923BF8C40}" type="parTrans" cxnId="{67EEA04F-B58E-44BE-BD77-52B7C34BB157}">
      <dgm:prSet/>
      <dgm:spPr/>
      <dgm:t>
        <a:bodyPr/>
        <a:lstStyle/>
        <a:p>
          <a:endParaRPr lang="en-US"/>
        </a:p>
      </dgm:t>
    </dgm:pt>
    <dgm:pt modelId="{250DA1D6-70D0-4F2A-B815-6C9448C9CB3A}" type="sibTrans" cxnId="{67EEA04F-B58E-44BE-BD77-52B7C34BB157}">
      <dgm:prSet/>
      <dgm:spPr/>
      <dgm:t>
        <a:bodyPr/>
        <a:lstStyle/>
        <a:p>
          <a:endParaRPr lang="en-US"/>
        </a:p>
      </dgm:t>
    </dgm:pt>
    <dgm:pt modelId="{AE519188-2AE4-41E3-A2A9-6222B5D5699C}">
      <dgm:prSet/>
      <dgm:spPr/>
      <dgm:t>
        <a:bodyPr/>
        <a:lstStyle/>
        <a:p>
          <a:r>
            <a:rPr lang="en-US"/>
            <a:t>ENDPOINT</a:t>
          </a:r>
        </a:p>
      </dgm:t>
    </dgm:pt>
    <dgm:pt modelId="{8051A7CC-9E14-47FA-993E-A66BC5116543}" type="parTrans" cxnId="{78B68C02-1575-487B-B01F-44C60318460D}">
      <dgm:prSet/>
      <dgm:spPr/>
      <dgm:t>
        <a:bodyPr/>
        <a:lstStyle/>
        <a:p>
          <a:endParaRPr lang="en-US"/>
        </a:p>
      </dgm:t>
    </dgm:pt>
    <dgm:pt modelId="{B20302EF-176B-4109-BE03-DC85D0A51A81}" type="sibTrans" cxnId="{78B68C02-1575-487B-B01F-44C60318460D}">
      <dgm:prSet/>
      <dgm:spPr/>
      <dgm:t>
        <a:bodyPr/>
        <a:lstStyle/>
        <a:p>
          <a:endParaRPr lang="en-US"/>
        </a:p>
      </dgm:t>
    </dgm:pt>
    <dgm:pt modelId="{EED6193E-D138-4124-AB6A-82B32D1C76ED}">
      <dgm:prSet/>
      <dgm:spPr/>
      <dgm:t>
        <a:bodyPr/>
        <a:lstStyle/>
        <a:p>
          <a:r>
            <a:rPr lang="en-US"/>
            <a:t>ENVIRONMENT</a:t>
          </a:r>
        </a:p>
      </dgm:t>
    </dgm:pt>
    <dgm:pt modelId="{0DC3C782-5F16-40B3-97FC-FFDC190322DB}" type="parTrans" cxnId="{2DD37D5C-A59E-48D4-B982-6A66E26245B8}">
      <dgm:prSet/>
      <dgm:spPr/>
      <dgm:t>
        <a:bodyPr/>
        <a:lstStyle/>
        <a:p>
          <a:endParaRPr lang="en-US"/>
        </a:p>
      </dgm:t>
    </dgm:pt>
    <dgm:pt modelId="{A37BB28F-730F-401B-A292-7E0F0A11A43B}" type="sibTrans" cxnId="{2DD37D5C-A59E-48D4-B982-6A66E26245B8}">
      <dgm:prSet/>
      <dgm:spPr/>
      <dgm:t>
        <a:bodyPr/>
        <a:lstStyle/>
        <a:p>
          <a:endParaRPr lang="en-US"/>
        </a:p>
      </dgm:t>
    </dgm:pt>
    <dgm:pt modelId="{C080C43A-31FE-432A-BADB-13BD4542F4C1}">
      <dgm:prSet/>
      <dgm:spPr/>
      <dgm:t>
        <a:bodyPr/>
        <a:lstStyle/>
        <a:p>
          <a:r>
            <a:rPr lang="en-US"/>
            <a:t>PARAMS</a:t>
          </a:r>
        </a:p>
      </dgm:t>
    </dgm:pt>
    <dgm:pt modelId="{F61CF0B0-6AFA-41AE-8804-123F07DEA68D}" type="parTrans" cxnId="{C2E74E6E-E11D-4EFE-BFD6-7F7BC6855B20}">
      <dgm:prSet/>
      <dgm:spPr/>
      <dgm:t>
        <a:bodyPr/>
        <a:lstStyle/>
        <a:p>
          <a:endParaRPr lang="en-US"/>
        </a:p>
      </dgm:t>
    </dgm:pt>
    <dgm:pt modelId="{4EEBC8F6-3515-4ADB-B6D9-71E27D484451}" type="sibTrans" cxnId="{C2E74E6E-E11D-4EFE-BFD6-7F7BC6855B20}">
      <dgm:prSet/>
      <dgm:spPr/>
      <dgm:t>
        <a:bodyPr/>
        <a:lstStyle/>
        <a:p>
          <a:endParaRPr lang="en-US"/>
        </a:p>
      </dgm:t>
    </dgm:pt>
    <dgm:pt modelId="{AFB03914-C0F6-424D-BBE8-68B4399D0708}">
      <dgm:prSet/>
      <dgm:spPr/>
      <dgm:t>
        <a:bodyPr/>
        <a:lstStyle/>
        <a:p>
          <a:r>
            <a:rPr lang="en-US"/>
            <a:t>Authorization</a:t>
          </a:r>
        </a:p>
      </dgm:t>
    </dgm:pt>
    <dgm:pt modelId="{446091B0-276F-4FB8-97F1-24D9E7F87E40}" type="parTrans" cxnId="{4BFA292F-EDA6-47B4-B4B1-86983EA107BE}">
      <dgm:prSet/>
      <dgm:spPr/>
      <dgm:t>
        <a:bodyPr/>
        <a:lstStyle/>
        <a:p>
          <a:endParaRPr lang="en-US"/>
        </a:p>
      </dgm:t>
    </dgm:pt>
    <dgm:pt modelId="{985A610D-0DFC-4D68-9B60-C491CCE4B9E4}" type="sibTrans" cxnId="{4BFA292F-EDA6-47B4-B4B1-86983EA107BE}">
      <dgm:prSet/>
      <dgm:spPr/>
      <dgm:t>
        <a:bodyPr/>
        <a:lstStyle/>
        <a:p>
          <a:endParaRPr lang="en-US"/>
        </a:p>
      </dgm:t>
    </dgm:pt>
    <dgm:pt modelId="{D5BCB60C-88C9-4AEB-9AE8-469E52677E63}">
      <dgm:prSet/>
      <dgm:spPr/>
      <dgm:t>
        <a:bodyPr/>
        <a:lstStyle/>
        <a:p>
          <a:r>
            <a:rPr lang="en-US"/>
            <a:t>Headers</a:t>
          </a:r>
        </a:p>
      </dgm:t>
    </dgm:pt>
    <dgm:pt modelId="{5B456EB5-8AFB-4E1B-ACCA-8EC4905BB587}" type="parTrans" cxnId="{A7155CE8-5898-4571-866B-6E3D648ECB1C}">
      <dgm:prSet/>
      <dgm:spPr/>
      <dgm:t>
        <a:bodyPr/>
        <a:lstStyle/>
        <a:p>
          <a:endParaRPr lang="en-US"/>
        </a:p>
      </dgm:t>
    </dgm:pt>
    <dgm:pt modelId="{872C4473-4270-4492-937E-376209868A9A}" type="sibTrans" cxnId="{A7155CE8-5898-4571-866B-6E3D648ECB1C}">
      <dgm:prSet/>
      <dgm:spPr/>
      <dgm:t>
        <a:bodyPr/>
        <a:lstStyle/>
        <a:p>
          <a:endParaRPr lang="en-US"/>
        </a:p>
      </dgm:t>
    </dgm:pt>
    <dgm:pt modelId="{D7333EAD-503E-4DC3-8F33-DAE76F0C0987}">
      <dgm:prSet/>
      <dgm:spPr/>
      <dgm:t>
        <a:bodyPr/>
        <a:lstStyle/>
        <a:p>
          <a:r>
            <a:rPr lang="en-US"/>
            <a:t>Body</a:t>
          </a:r>
        </a:p>
      </dgm:t>
    </dgm:pt>
    <dgm:pt modelId="{94CE6469-B115-43C7-86CA-84F56E73E16E}" type="parTrans" cxnId="{593EDAAD-E430-4C21-A0D1-356B8BB4EB2B}">
      <dgm:prSet/>
      <dgm:spPr/>
      <dgm:t>
        <a:bodyPr/>
        <a:lstStyle/>
        <a:p>
          <a:endParaRPr lang="en-US"/>
        </a:p>
      </dgm:t>
    </dgm:pt>
    <dgm:pt modelId="{0A826A46-408D-4877-BD4E-A244B71DCE5F}" type="sibTrans" cxnId="{593EDAAD-E430-4C21-A0D1-356B8BB4EB2B}">
      <dgm:prSet/>
      <dgm:spPr/>
      <dgm:t>
        <a:bodyPr/>
        <a:lstStyle/>
        <a:p>
          <a:endParaRPr lang="en-US"/>
        </a:p>
      </dgm:t>
    </dgm:pt>
    <dgm:pt modelId="{13A80B1F-7DF6-47DB-BF86-9055293FA0A2}">
      <dgm:prSet/>
      <dgm:spPr/>
      <dgm:t>
        <a:bodyPr/>
        <a:lstStyle/>
        <a:p>
          <a:r>
            <a:rPr lang="en-US"/>
            <a:t>Prerequest Script</a:t>
          </a:r>
        </a:p>
      </dgm:t>
    </dgm:pt>
    <dgm:pt modelId="{43E953D3-48A0-4992-97E9-7383384F7624}" type="parTrans" cxnId="{9E26B633-99B3-42A6-B717-483914AA4A2A}">
      <dgm:prSet/>
      <dgm:spPr/>
      <dgm:t>
        <a:bodyPr/>
        <a:lstStyle/>
        <a:p>
          <a:endParaRPr lang="en-US"/>
        </a:p>
      </dgm:t>
    </dgm:pt>
    <dgm:pt modelId="{2B60AEF8-6BF0-4E64-8896-9CC718EAF936}" type="sibTrans" cxnId="{9E26B633-99B3-42A6-B717-483914AA4A2A}">
      <dgm:prSet/>
      <dgm:spPr/>
      <dgm:t>
        <a:bodyPr/>
        <a:lstStyle/>
        <a:p>
          <a:endParaRPr lang="en-US"/>
        </a:p>
      </dgm:t>
    </dgm:pt>
    <dgm:pt modelId="{042EF970-ABB4-4A0C-B630-10EE4AF6CBBE}">
      <dgm:prSet/>
      <dgm:spPr/>
      <dgm:t>
        <a:bodyPr/>
        <a:lstStyle/>
        <a:p>
          <a:r>
            <a:rPr lang="en-US"/>
            <a:t>Tests</a:t>
          </a:r>
        </a:p>
      </dgm:t>
    </dgm:pt>
    <dgm:pt modelId="{A4A6FCBE-C426-46AA-AA6F-8E875ECAEFB3}" type="parTrans" cxnId="{0768E19F-CBA7-4070-BD03-1FCFB86D91BF}">
      <dgm:prSet/>
      <dgm:spPr/>
      <dgm:t>
        <a:bodyPr/>
        <a:lstStyle/>
        <a:p>
          <a:endParaRPr lang="en-US"/>
        </a:p>
      </dgm:t>
    </dgm:pt>
    <dgm:pt modelId="{19734E6D-87BA-4B02-8C3A-7E3CDE452428}" type="sibTrans" cxnId="{0768E19F-CBA7-4070-BD03-1FCFB86D91BF}">
      <dgm:prSet/>
      <dgm:spPr/>
      <dgm:t>
        <a:bodyPr/>
        <a:lstStyle/>
        <a:p>
          <a:endParaRPr lang="en-US"/>
        </a:p>
      </dgm:t>
    </dgm:pt>
    <dgm:pt modelId="{CCBCB711-641A-46BC-82D2-A5893276723E}">
      <dgm:prSet/>
      <dgm:spPr/>
      <dgm:t>
        <a:bodyPr/>
        <a:lstStyle/>
        <a:p>
          <a:r>
            <a:rPr lang="en-US"/>
            <a:t>Cookies</a:t>
          </a:r>
        </a:p>
      </dgm:t>
    </dgm:pt>
    <dgm:pt modelId="{E089913F-AAC4-4B4B-9F72-C06E933E76A3}" type="parTrans" cxnId="{6F46C8BA-1CF5-492F-ADE9-F27BD80B1A57}">
      <dgm:prSet/>
      <dgm:spPr/>
      <dgm:t>
        <a:bodyPr/>
        <a:lstStyle/>
        <a:p>
          <a:endParaRPr lang="en-US"/>
        </a:p>
      </dgm:t>
    </dgm:pt>
    <dgm:pt modelId="{CB8CE8B3-2FCC-4493-9C9D-3C36512D8695}" type="sibTrans" cxnId="{6F46C8BA-1CF5-492F-ADE9-F27BD80B1A57}">
      <dgm:prSet/>
      <dgm:spPr/>
      <dgm:t>
        <a:bodyPr/>
        <a:lstStyle/>
        <a:p>
          <a:endParaRPr lang="en-US"/>
        </a:p>
      </dgm:t>
    </dgm:pt>
    <dgm:pt modelId="{4EBF7768-1DDC-4F3D-8302-82651BB21C62}" type="pres">
      <dgm:prSet presAssocID="{3ECE914C-E4E8-4220-AA8F-CAC2593C39DA}" presName="diagram" presStyleCnt="0">
        <dgm:presLayoutVars>
          <dgm:dir/>
          <dgm:resizeHandles val="exact"/>
        </dgm:presLayoutVars>
      </dgm:prSet>
      <dgm:spPr/>
    </dgm:pt>
    <dgm:pt modelId="{427AAEEE-D05A-49AD-B7B1-CCAFEE6D8AF2}" type="pres">
      <dgm:prSet presAssocID="{B026ACD2-78B1-4015-A820-724AABB1E668}" presName="node" presStyleLbl="node1" presStyleIdx="0" presStyleCnt="11">
        <dgm:presLayoutVars>
          <dgm:bulletEnabled val="1"/>
        </dgm:presLayoutVars>
      </dgm:prSet>
      <dgm:spPr/>
    </dgm:pt>
    <dgm:pt modelId="{2556562E-C358-4CE5-882C-CE30BAF0C6BA}" type="pres">
      <dgm:prSet presAssocID="{DC71D507-FC98-4B99-95DB-F476A740012D}" presName="sibTrans" presStyleCnt="0"/>
      <dgm:spPr/>
    </dgm:pt>
    <dgm:pt modelId="{46E4A078-56DA-4E48-977F-5C94C83507B7}" type="pres">
      <dgm:prSet presAssocID="{FFF42335-9D36-4AEC-8769-006C3A55CA6B}" presName="node" presStyleLbl="node1" presStyleIdx="1" presStyleCnt="11">
        <dgm:presLayoutVars>
          <dgm:bulletEnabled val="1"/>
        </dgm:presLayoutVars>
      </dgm:prSet>
      <dgm:spPr/>
    </dgm:pt>
    <dgm:pt modelId="{A531093D-5B6A-4CFD-8EE7-D34CB1F9FA35}" type="pres">
      <dgm:prSet presAssocID="{250DA1D6-70D0-4F2A-B815-6C9448C9CB3A}" presName="sibTrans" presStyleCnt="0"/>
      <dgm:spPr/>
    </dgm:pt>
    <dgm:pt modelId="{9D643DA5-49BE-4457-9700-DD5229B42D0F}" type="pres">
      <dgm:prSet presAssocID="{AE519188-2AE4-41E3-A2A9-6222B5D5699C}" presName="node" presStyleLbl="node1" presStyleIdx="2" presStyleCnt="11">
        <dgm:presLayoutVars>
          <dgm:bulletEnabled val="1"/>
        </dgm:presLayoutVars>
      </dgm:prSet>
      <dgm:spPr/>
    </dgm:pt>
    <dgm:pt modelId="{0493A323-DB4D-4EF4-870F-7238F3930018}" type="pres">
      <dgm:prSet presAssocID="{B20302EF-176B-4109-BE03-DC85D0A51A81}" presName="sibTrans" presStyleCnt="0"/>
      <dgm:spPr/>
    </dgm:pt>
    <dgm:pt modelId="{6B35B442-BC27-4FEA-840D-EB0FE5C62C02}" type="pres">
      <dgm:prSet presAssocID="{EED6193E-D138-4124-AB6A-82B32D1C76ED}" presName="node" presStyleLbl="node1" presStyleIdx="3" presStyleCnt="11">
        <dgm:presLayoutVars>
          <dgm:bulletEnabled val="1"/>
        </dgm:presLayoutVars>
      </dgm:prSet>
      <dgm:spPr/>
    </dgm:pt>
    <dgm:pt modelId="{E988BA2F-8902-4AFB-905C-A0C0EBA92578}" type="pres">
      <dgm:prSet presAssocID="{A37BB28F-730F-401B-A292-7E0F0A11A43B}" presName="sibTrans" presStyleCnt="0"/>
      <dgm:spPr/>
    </dgm:pt>
    <dgm:pt modelId="{BEC7367E-48F1-4055-B2F4-5A7B63D1CA35}" type="pres">
      <dgm:prSet presAssocID="{C080C43A-31FE-432A-BADB-13BD4542F4C1}" presName="node" presStyleLbl="node1" presStyleIdx="4" presStyleCnt="11">
        <dgm:presLayoutVars>
          <dgm:bulletEnabled val="1"/>
        </dgm:presLayoutVars>
      </dgm:prSet>
      <dgm:spPr/>
    </dgm:pt>
    <dgm:pt modelId="{CAC54ADD-3F1F-4366-BA7F-C035B73C88AE}" type="pres">
      <dgm:prSet presAssocID="{4EEBC8F6-3515-4ADB-B6D9-71E27D484451}" presName="sibTrans" presStyleCnt="0"/>
      <dgm:spPr/>
    </dgm:pt>
    <dgm:pt modelId="{70596F89-844E-4744-95BC-99638A995234}" type="pres">
      <dgm:prSet presAssocID="{AFB03914-C0F6-424D-BBE8-68B4399D0708}" presName="node" presStyleLbl="node1" presStyleIdx="5" presStyleCnt="11">
        <dgm:presLayoutVars>
          <dgm:bulletEnabled val="1"/>
        </dgm:presLayoutVars>
      </dgm:prSet>
      <dgm:spPr/>
    </dgm:pt>
    <dgm:pt modelId="{57CAAEDE-E592-40C2-AB60-CCDCEF6F57A8}" type="pres">
      <dgm:prSet presAssocID="{985A610D-0DFC-4D68-9B60-C491CCE4B9E4}" presName="sibTrans" presStyleCnt="0"/>
      <dgm:spPr/>
    </dgm:pt>
    <dgm:pt modelId="{F266FE7A-C02F-47E5-A12D-0B58EF28BBC8}" type="pres">
      <dgm:prSet presAssocID="{D5BCB60C-88C9-4AEB-9AE8-469E52677E63}" presName="node" presStyleLbl="node1" presStyleIdx="6" presStyleCnt="11">
        <dgm:presLayoutVars>
          <dgm:bulletEnabled val="1"/>
        </dgm:presLayoutVars>
      </dgm:prSet>
      <dgm:spPr/>
    </dgm:pt>
    <dgm:pt modelId="{ECE312C4-F4CF-42C7-BEAA-B89056EA4CDF}" type="pres">
      <dgm:prSet presAssocID="{872C4473-4270-4492-937E-376209868A9A}" presName="sibTrans" presStyleCnt="0"/>
      <dgm:spPr/>
    </dgm:pt>
    <dgm:pt modelId="{8EBEB069-6BEA-4620-9C12-278714D6E8AB}" type="pres">
      <dgm:prSet presAssocID="{D7333EAD-503E-4DC3-8F33-DAE76F0C0987}" presName="node" presStyleLbl="node1" presStyleIdx="7" presStyleCnt="11">
        <dgm:presLayoutVars>
          <dgm:bulletEnabled val="1"/>
        </dgm:presLayoutVars>
      </dgm:prSet>
      <dgm:spPr/>
    </dgm:pt>
    <dgm:pt modelId="{8D35E8FD-CC22-4E08-8D81-2B3891E8118F}" type="pres">
      <dgm:prSet presAssocID="{0A826A46-408D-4877-BD4E-A244B71DCE5F}" presName="sibTrans" presStyleCnt="0"/>
      <dgm:spPr/>
    </dgm:pt>
    <dgm:pt modelId="{C51429C1-AF9A-432A-846F-1CF04FEF782C}" type="pres">
      <dgm:prSet presAssocID="{13A80B1F-7DF6-47DB-BF86-9055293FA0A2}" presName="node" presStyleLbl="node1" presStyleIdx="8" presStyleCnt="11">
        <dgm:presLayoutVars>
          <dgm:bulletEnabled val="1"/>
        </dgm:presLayoutVars>
      </dgm:prSet>
      <dgm:spPr/>
    </dgm:pt>
    <dgm:pt modelId="{366E0FD0-9DB3-44E6-95FA-329F2F960978}" type="pres">
      <dgm:prSet presAssocID="{2B60AEF8-6BF0-4E64-8896-9CC718EAF936}" presName="sibTrans" presStyleCnt="0"/>
      <dgm:spPr/>
    </dgm:pt>
    <dgm:pt modelId="{6877821D-469C-4B90-95F3-47597E3F39E9}" type="pres">
      <dgm:prSet presAssocID="{042EF970-ABB4-4A0C-B630-10EE4AF6CBBE}" presName="node" presStyleLbl="node1" presStyleIdx="9" presStyleCnt="11">
        <dgm:presLayoutVars>
          <dgm:bulletEnabled val="1"/>
        </dgm:presLayoutVars>
      </dgm:prSet>
      <dgm:spPr/>
    </dgm:pt>
    <dgm:pt modelId="{7CEEA573-E656-465E-8953-E05418F1E5AE}" type="pres">
      <dgm:prSet presAssocID="{19734E6D-87BA-4B02-8C3A-7E3CDE452428}" presName="sibTrans" presStyleCnt="0"/>
      <dgm:spPr/>
    </dgm:pt>
    <dgm:pt modelId="{F74232F8-7F3E-4746-8F9C-BB939BA4A22F}" type="pres">
      <dgm:prSet presAssocID="{CCBCB711-641A-46BC-82D2-A5893276723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78B68C02-1575-487B-B01F-44C60318460D}" srcId="{3ECE914C-E4E8-4220-AA8F-CAC2593C39DA}" destId="{AE519188-2AE4-41E3-A2A9-6222B5D5699C}" srcOrd="2" destOrd="0" parTransId="{8051A7CC-9E14-47FA-993E-A66BC5116543}" sibTransId="{B20302EF-176B-4109-BE03-DC85D0A51A81}"/>
    <dgm:cxn modelId="{DC714604-BFEA-4EAA-8AA8-9318C0571F35}" srcId="{3ECE914C-E4E8-4220-AA8F-CAC2593C39DA}" destId="{B026ACD2-78B1-4015-A820-724AABB1E668}" srcOrd="0" destOrd="0" parTransId="{7AA3824A-7658-4E6C-8A99-2F0A44DDB301}" sibTransId="{DC71D507-FC98-4B99-95DB-F476A740012D}"/>
    <dgm:cxn modelId="{41CD7526-CFAA-4D97-8AFF-C830A9717055}" type="presOf" srcId="{D5BCB60C-88C9-4AEB-9AE8-469E52677E63}" destId="{F266FE7A-C02F-47E5-A12D-0B58EF28BBC8}" srcOrd="0" destOrd="0" presId="urn:microsoft.com/office/officeart/2005/8/layout/default"/>
    <dgm:cxn modelId="{ADE3272B-F34C-4FC8-B4B5-70E686E70676}" type="presOf" srcId="{AE519188-2AE4-41E3-A2A9-6222B5D5699C}" destId="{9D643DA5-49BE-4457-9700-DD5229B42D0F}" srcOrd="0" destOrd="0" presId="urn:microsoft.com/office/officeart/2005/8/layout/default"/>
    <dgm:cxn modelId="{4BFA292F-EDA6-47B4-B4B1-86983EA107BE}" srcId="{3ECE914C-E4E8-4220-AA8F-CAC2593C39DA}" destId="{AFB03914-C0F6-424D-BBE8-68B4399D0708}" srcOrd="5" destOrd="0" parTransId="{446091B0-276F-4FB8-97F1-24D9E7F87E40}" sibTransId="{985A610D-0DFC-4D68-9B60-C491CCE4B9E4}"/>
    <dgm:cxn modelId="{9E26B633-99B3-42A6-B717-483914AA4A2A}" srcId="{3ECE914C-E4E8-4220-AA8F-CAC2593C39DA}" destId="{13A80B1F-7DF6-47DB-BF86-9055293FA0A2}" srcOrd="8" destOrd="0" parTransId="{43E953D3-48A0-4992-97E9-7383384F7624}" sibTransId="{2B60AEF8-6BF0-4E64-8896-9CC718EAF936}"/>
    <dgm:cxn modelId="{3BD65F39-8E77-4B28-AA7A-54A187DD5431}" type="presOf" srcId="{C080C43A-31FE-432A-BADB-13BD4542F4C1}" destId="{BEC7367E-48F1-4055-B2F4-5A7B63D1CA35}" srcOrd="0" destOrd="0" presId="urn:microsoft.com/office/officeart/2005/8/layout/default"/>
    <dgm:cxn modelId="{2DD37D5C-A59E-48D4-B982-6A66E26245B8}" srcId="{3ECE914C-E4E8-4220-AA8F-CAC2593C39DA}" destId="{EED6193E-D138-4124-AB6A-82B32D1C76ED}" srcOrd="3" destOrd="0" parTransId="{0DC3C782-5F16-40B3-97FC-FFDC190322DB}" sibTransId="{A37BB28F-730F-401B-A292-7E0F0A11A43B}"/>
    <dgm:cxn modelId="{C2E74E6E-E11D-4EFE-BFD6-7F7BC6855B20}" srcId="{3ECE914C-E4E8-4220-AA8F-CAC2593C39DA}" destId="{C080C43A-31FE-432A-BADB-13BD4542F4C1}" srcOrd="4" destOrd="0" parTransId="{F61CF0B0-6AFA-41AE-8804-123F07DEA68D}" sibTransId="{4EEBC8F6-3515-4ADB-B6D9-71E27D484451}"/>
    <dgm:cxn modelId="{67EEA04F-B58E-44BE-BD77-52B7C34BB157}" srcId="{3ECE914C-E4E8-4220-AA8F-CAC2593C39DA}" destId="{FFF42335-9D36-4AEC-8769-006C3A55CA6B}" srcOrd="1" destOrd="0" parTransId="{ED44B68F-8EE6-4315-A84C-D50923BF8C40}" sibTransId="{250DA1D6-70D0-4F2A-B815-6C9448C9CB3A}"/>
    <dgm:cxn modelId="{ABC2AF73-AFF4-4C6C-8EC7-9530E0FD20D4}" type="presOf" srcId="{D7333EAD-503E-4DC3-8F33-DAE76F0C0987}" destId="{8EBEB069-6BEA-4620-9C12-278714D6E8AB}" srcOrd="0" destOrd="0" presId="urn:microsoft.com/office/officeart/2005/8/layout/default"/>
    <dgm:cxn modelId="{5403D78C-A695-4940-90AA-2775C18C3E91}" type="presOf" srcId="{B026ACD2-78B1-4015-A820-724AABB1E668}" destId="{427AAEEE-D05A-49AD-B7B1-CCAFEE6D8AF2}" srcOrd="0" destOrd="0" presId="urn:microsoft.com/office/officeart/2005/8/layout/default"/>
    <dgm:cxn modelId="{78C46D8F-ED64-4044-BF63-D97FA2350098}" type="presOf" srcId="{3ECE914C-E4E8-4220-AA8F-CAC2593C39DA}" destId="{4EBF7768-1DDC-4F3D-8302-82651BB21C62}" srcOrd="0" destOrd="0" presId="urn:microsoft.com/office/officeart/2005/8/layout/default"/>
    <dgm:cxn modelId="{0768E19F-CBA7-4070-BD03-1FCFB86D91BF}" srcId="{3ECE914C-E4E8-4220-AA8F-CAC2593C39DA}" destId="{042EF970-ABB4-4A0C-B630-10EE4AF6CBBE}" srcOrd="9" destOrd="0" parTransId="{A4A6FCBE-C426-46AA-AA6F-8E875ECAEFB3}" sibTransId="{19734E6D-87BA-4B02-8C3A-7E3CDE452428}"/>
    <dgm:cxn modelId="{8F1DC8A7-1B82-41C9-9B0F-B7243174ABF0}" type="presOf" srcId="{FFF42335-9D36-4AEC-8769-006C3A55CA6B}" destId="{46E4A078-56DA-4E48-977F-5C94C83507B7}" srcOrd="0" destOrd="0" presId="urn:microsoft.com/office/officeart/2005/8/layout/default"/>
    <dgm:cxn modelId="{593EDAAD-E430-4C21-A0D1-356B8BB4EB2B}" srcId="{3ECE914C-E4E8-4220-AA8F-CAC2593C39DA}" destId="{D7333EAD-503E-4DC3-8F33-DAE76F0C0987}" srcOrd="7" destOrd="0" parTransId="{94CE6469-B115-43C7-86CA-84F56E73E16E}" sibTransId="{0A826A46-408D-4877-BD4E-A244B71DCE5F}"/>
    <dgm:cxn modelId="{6F46C8BA-1CF5-492F-ADE9-F27BD80B1A57}" srcId="{3ECE914C-E4E8-4220-AA8F-CAC2593C39DA}" destId="{CCBCB711-641A-46BC-82D2-A5893276723E}" srcOrd="10" destOrd="0" parTransId="{E089913F-AAC4-4B4B-9F72-C06E933E76A3}" sibTransId="{CB8CE8B3-2FCC-4493-9C9D-3C36512D8695}"/>
    <dgm:cxn modelId="{A95448C9-65CD-47DD-8EDE-E7A2907C633D}" type="presOf" srcId="{13A80B1F-7DF6-47DB-BF86-9055293FA0A2}" destId="{C51429C1-AF9A-432A-846F-1CF04FEF782C}" srcOrd="0" destOrd="0" presId="urn:microsoft.com/office/officeart/2005/8/layout/default"/>
    <dgm:cxn modelId="{6A3C24DC-281D-40CE-B83D-FF7AF8A036BA}" type="presOf" srcId="{EED6193E-D138-4124-AB6A-82B32D1C76ED}" destId="{6B35B442-BC27-4FEA-840D-EB0FE5C62C02}" srcOrd="0" destOrd="0" presId="urn:microsoft.com/office/officeart/2005/8/layout/default"/>
    <dgm:cxn modelId="{485C31E7-535B-4415-B94B-E2DF3B0436D2}" type="presOf" srcId="{042EF970-ABB4-4A0C-B630-10EE4AF6CBBE}" destId="{6877821D-469C-4B90-95F3-47597E3F39E9}" srcOrd="0" destOrd="0" presId="urn:microsoft.com/office/officeart/2005/8/layout/default"/>
    <dgm:cxn modelId="{F2C232E7-6A29-451B-B991-6896B22E7D42}" type="presOf" srcId="{AFB03914-C0F6-424D-BBE8-68B4399D0708}" destId="{70596F89-844E-4744-95BC-99638A995234}" srcOrd="0" destOrd="0" presId="urn:microsoft.com/office/officeart/2005/8/layout/default"/>
    <dgm:cxn modelId="{A7155CE8-5898-4571-866B-6E3D648ECB1C}" srcId="{3ECE914C-E4E8-4220-AA8F-CAC2593C39DA}" destId="{D5BCB60C-88C9-4AEB-9AE8-469E52677E63}" srcOrd="6" destOrd="0" parTransId="{5B456EB5-8AFB-4E1B-ACCA-8EC4905BB587}" sibTransId="{872C4473-4270-4492-937E-376209868A9A}"/>
    <dgm:cxn modelId="{C8AB4CFE-C484-40D2-B995-CC229E89826E}" type="presOf" srcId="{CCBCB711-641A-46BC-82D2-A5893276723E}" destId="{F74232F8-7F3E-4746-8F9C-BB939BA4A22F}" srcOrd="0" destOrd="0" presId="urn:microsoft.com/office/officeart/2005/8/layout/default"/>
    <dgm:cxn modelId="{3FCF0B4A-78F5-4DD1-A9E8-EFF1C28CC279}" type="presParOf" srcId="{4EBF7768-1DDC-4F3D-8302-82651BB21C62}" destId="{427AAEEE-D05A-49AD-B7B1-CCAFEE6D8AF2}" srcOrd="0" destOrd="0" presId="urn:microsoft.com/office/officeart/2005/8/layout/default"/>
    <dgm:cxn modelId="{CB324E98-2884-4E22-AF02-C37204046973}" type="presParOf" srcId="{4EBF7768-1DDC-4F3D-8302-82651BB21C62}" destId="{2556562E-C358-4CE5-882C-CE30BAF0C6BA}" srcOrd="1" destOrd="0" presId="urn:microsoft.com/office/officeart/2005/8/layout/default"/>
    <dgm:cxn modelId="{02F8492F-C959-44F6-BC18-3B0258B93B7F}" type="presParOf" srcId="{4EBF7768-1DDC-4F3D-8302-82651BB21C62}" destId="{46E4A078-56DA-4E48-977F-5C94C83507B7}" srcOrd="2" destOrd="0" presId="urn:microsoft.com/office/officeart/2005/8/layout/default"/>
    <dgm:cxn modelId="{5F77285E-DC53-4EB7-970E-B81B266E3958}" type="presParOf" srcId="{4EBF7768-1DDC-4F3D-8302-82651BB21C62}" destId="{A531093D-5B6A-4CFD-8EE7-D34CB1F9FA35}" srcOrd="3" destOrd="0" presId="urn:microsoft.com/office/officeart/2005/8/layout/default"/>
    <dgm:cxn modelId="{E9B611DF-D35A-49CC-B321-826AEF6F66AE}" type="presParOf" srcId="{4EBF7768-1DDC-4F3D-8302-82651BB21C62}" destId="{9D643DA5-49BE-4457-9700-DD5229B42D0F}" srcOrd="4" destOrd="0" presId="urn:microsoft.com/office/officeart/2005/8/layout/default"/>
    <dgm:cxn modelId="{E6292631-AF08-4F16-9883-F5C656296E7A}" type="presParOf" srcId="{4EBF7768-1DDC-4F3D-8302-82651BB21C62}" destId="{0493A323-DB4D-4EF4-870F-7238F3930018}" srcOrd="5" destOrd="0" presId="urn:microsoft.com/office/officeart/2005/8/layout/default"/>
    <dgm:cxn modelId="{1532D756-E743-42D1-93E6-495A0B5652F8}" type="presParOf" srcId="{4EBF7768-1DDC-4F3D-8302-82651BB21C62}" destId="{6B35B442-BC27-4FEA-840D-EB0FE5C62C02}" srcOrd="6" destOrd="0" presId="urn:microsoft.com/office/officeart/2005/8/layout/default"/>
    <dgm:cxn modelId="{E21EEB75-736A-4961-A341-C0B970E83D77}" type="presParOf" srcId="{4EBF7768-1DDC-4F3D-8302-82651BB21C62}" destId="{E988BA2F-8902-4AFB-905C-A0C0EBA92578}" srcOrd="7" destOrd="0" presId="urn:microsoft.com/office/officeart/2005/8/layout/default"/>
    <dgm:cxn modelId="{C3EB3318-D58B-4E46-963D-12EBA4548F46}" type="presParOf" srcId="{4EBF7768-1DDC-4F3D-8302-82651BB21C62}" destId="{BEC7367E-48F1-4055-B2F4-5A7B63D1CA35}" srcOrd="8" destOrd="0" presId="urn:microsoft.com/office/officeart/2005/8/layout/default"/>
    <dgm:cxn modelId="{927B0A0F-CC80-4AED-8989-A3AB386B3970}" type="presParOf" srcId="{4EBF7768-1DDC-4F3D-8302-82651BB21C62}" destId="{CAC54ADD-3F1F-4366-BA7F-C035B73C88AE}" srcOrd="9" destOrd="0" presId="urn:microsoft.com/office/officeart/2005/8/layout/default"/>
    <dgm:cxn modelId="{2A476351-4A35-4DA3-8DF2-1FB43961B591}" type="presParOf" srcId="{4EBF7768-1DDC-4F3D-8302-82651BB21C62}" destId="{70596F89-844E-4744-95BC-99638A995234}" srcOrd="10" destOrd="0" presId="urn:microsoft.com/office/officeart/2005/8/layout/default"/>
    <dgm:cxn modelId="{4FBE4DC4-3DA5-4C4F-88F7-6E923CA65B46}" type="presParOf" srcId="{4EBF7768-1DDC-4F3D-8302-82651BB21C62}" destId="{57CAAEDE-E592-40C2-AB60-CCDCEF6F57A8}" srcOrd="11" destOrd="0" presId="urn:microsoft.com/office/officeart/2005/8/layout/default"/>
    <dgm:cxn modelId="{1648F630-25F6-4A1D-BA0F-CBF887A88DC5}" type="presParOf" srcId="{4EBF7768-1DDC-4F3D-8302-82651BB21C62}" destId="{F266FE7A-C02F-47E5-A12D-0B58EF28BBC8}" srcOrd="12" destOrd="0" presId="urn:microsoft.com/office/officeart/2005/8/layout/default"/>
    <dgm:cxn modelId="{A3AEBEC9-D46B-4CC0-8DCE-FC408491767F}" type="presParOf" srcId="{4EBF7768-1DDC-4F3D-8302-82651BB21C62}" destId="{ECE312C4-F4CF-42C7-BEAA-B89056EA4CDF}" srcOrd="13" destOrd="0" presId="urn:microsoft.com/office/officeart/2005/8/layout/default"/>
    <dgm:cxn modelId="{17D8DEE2-440B-4115-94C9-4DD5CB78F91D}" type="presParOf" srcId="{4EBF7768-1DDC-4F3D-8302-82651BB21C62}" destId="{8EBEB069-6BEA-4620-9C12-278714D6E8AB}" srcOrd="14" destOrd="0" presId="urn:microsoft.com/office/officeart/2005/8/layout/default"/>
    <dgm:cxn modelId="{D9BD7C18-21B6-4269-9D26-45206873A31C}" type="presParOf" srcId="{4EBF7768-1DDC-4F3D-8302-82651BB21C62}" destId="{8D35E8FD-CC22-4E08-8D81-2B3891E8118F}" srcOrd="15" destOrd="0" presId="urn:microsoft.com/office/officeart/2005/8/layout/default"/>
    <dgm:cxn modelId="{7EB890A8-5F4E-4ECA-BF92-D692919A3114}" type="presParOf" srcId="{4EBF7768-1DDC-4F3D-8302-82651BB21C62}" destId="{C51429C1-AF9A-432A-846F-1CF04FEF782C}" srcOrd="16" destOrd="0" presId="urn:microsoft.com/office/officeart/2005/8/layout/default"/>
    <dgm:cxn modelId="{1AB879DE-E1A4-4C76-90A4-2D02CE0D0DEF}" type="presParOf" srcId="{4EBF7768-1DDC-4F3D-8302-82651BB21C62}" destId="{366E0FD0-9DB3-44E6-95FA-329F2F960978}" srcOrd="17" destOrd="0" presId="urn:microsoft.com/office/officeart/2005/8/layout/default"/>
    <dgm:cxn modelId="{52D3C7CC-658C-4180-BEF8-E031B977DBF8}" type="presParOf" srcId="{4EBF7768-1DDC-4F3D-8302-82651BB21C62}" destId="{6877821D-469C-4B90-95F3-47597E3F39E9}" srcOrd="18" destOrd="0" presId="urn:microsoft.com/office/officeart/2005/8/layout/default"/>
    <dgm:cxn modelId="{F543612A-D9B8-46E4-81EA-0C19FBB1F947}" type="presParOf" srcId="{4EBF7768-1DDC-4F3D-8302-82651BB21C62}" destId="{7CEEA573-E656-465E-8953-E05418F1E5AE}" srcOrd="19" destOrd="0" presId="urn:microsoft.com/office/officeart/2005/8/layout/default"/>
    <dgm:cxn modelId="{16E1737F-4923-48E0-8E69-DA4747A6496C}" type="presParOf" srcId="{4EBF7768-1DDC-4F3D-8302-82651BB21C62}" destId="{F74232F8-7F3E-4746-8F9C-BB939BA4A22F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29EB2B-8C78-4C28-9FE8-F11FAB9D4C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2020C03-7701-46D5-9F60-00B5317F1238}">
      <dgm:prSet/>
      <dgm:spPr/>
      <dgm:t>
        <a:bodyPr/>
        <a:lstStyle/>
        <a:p>
          <a:r>
            <a:rPr lang="en-US"/>
            <a:t>An </a:t>
          </a:r>
          <a:r>
            <a:rPr lang="en-US" i="1"/>
            <a:t>object</a:t>
          </a:r>
          <a:r>
            <a:rPr lang="en-US"/>
            <a:t> is an unordered set of name/value pairs</a:t>
          </a:r>
        </a:p>
      </dgm:t>
    </dgm:pt>
    <dgm:pt modelId="{38A6EACB-4434-4B9E-8870-4B203416F8A6}" type="parTrans" cxnId="{7076E340-DE61-48F8-BD47-D99ED95C997F}">
      <dgm:prSet/>
      <dgm:spPr/>
      <dgm:t>
        <a:bodyPr/>
        <a:lstStyle/>
        <a:p>
          <a:endParaRPr lang="en-US"/>
        </a:p>
      </dgm:t>
    </dgm:pt>
    <dgm:pt modelId="{93B14ADF-A168-48F6-A821-A8A5D4A3AE9B}" type="sibTrans" cxnId="{7076E340-DE61-48F8-BD47-D99ED95C997F}">
      <dgm:prSet/>
      <dgm:spPr/>
      <dgm:t>
        <a:bodyPr/>
        <a:lstStyle/>
        <a:p>
          <a:endParaRPr lang="en-US"/>
        </a:p>
      </dgm:t>
    </dgm:pt>
    <dgm:pt modelId="{DE2D7F9C-B48D-42F5-BCBC-71A3D98F522B}">
      <dgm:prSet/>
      <dgm:spPr/>
      <dgm:t>
        <a:bodyPr/>
        <a:lstStyle/>
        <a:p>
          <a:r>
            <a:rPr lang="en-US"/>
            <a:t>A </a:t>
          </a:r>
          <a:r>
            <a:rPr lang="en-US" i="1"/>
            <a:t>value</a:t>
          </a:r>
          <a:r>
            <a:rPr lang="en-US"/>
            <a:t> can be: A string, a number, true, false, null, an object, or an array</a:t>
          </a:r>
        </a:p>
      </dgm:t>
    </dgm:pt>
    <dgm:pt modelId="{E672D04D-A887-4DD3-B179-F05C85FE669A}" type="parTrans" cxnId="{3E6BF2A1-1FD0-4BAE-A74B-E6BC1F4BD05E}">
      <dgm:prSet/>
      <dgm:spPr/>
      <dgm:t>
        <a:bodyPr/>
        <a:lstStyle/>
        <a:p>
          <a:endParaRPr lang="en-US"/>
        </a:p>
      </dgm:t>
    </dgm:pt>
    <dgm:pt modelId="{3F27070E-0E0E-475A-9CDF-CC07E5B9CFF7}" type="sibTrans" cxnId="{3E6BF2A1-1FD0-4BAE-A74B-E6BC1F4BD05E}">
      <dgm:prSet/>
      <dgm:spPr/>
      <dgm:t>
        <a:bodyPr/>
        <a:lstStyle/>
        <a:p>
          <a:endParaRPr lang="en-US"/>
        </a:p>
      </dgm:t>
    </dgm:pt>
    <dgm:pt modelId="{B1F5A3EB-931B-4966-9234-36F26C289443}">
      <dgm:prSet/>
      <dgm:spPr/>
      <dgm:t>
        <a:bodyPr/>
        <a:lstStyle/>
        <a:p>
          <a:r>
            <a:rPr lang="en-US"/>
            <a:t>String in double quotes</a:t>
          </a:r>
        </a:p>
      </dgm:t>
    </dgm:pt>
    <dgm:pt modelId="{2AC39845-4D5E-4A8B-A74F-125A0B599092}" type="parTrans" cxnId="{6E83074B-DB96-4F5C-B6A0-8BC6FD97431D}">
      <dgm:prSet/>
      <dgm:spPr/>
      <dgm:t>
        <a:bodyPr/>
        <a:lstStyle/>
        <a:p>
          <a:endParaRPr lang="en-US"/>
        </a:p>
      </dgm:t>
    </dgm:pt>
    <dgm:pt modelId="{B3C14AC3-A25F-4EE7-991A-4E7F09FD40B4}" type="sibTrans" cxnId="{6E83074B-DB96-4F5C-B6A0-8BC6FD97431D}">
      <dgm:prSet/>
      <dgm:spPr/>
      <dgm:t>
        <a:bodyPr/>
        <a:lstStyle/>
        <a:p>
          <a:endParaRPr lang="en-US"/>
        </a:p>
      </dgm:t>
    </dgm:pt>
    <dgm:pt modelId="{9E875543-ACFA-469C-B387-2DDBF5A78427}" type="pres">
      <dgm:prSet presAssocID="{7F29EB2B-8C78-4C28-9FE8-F11FAB9D4C2B}" presName="root" presStyleCnt="0">
        <dgm:presLayoutVars>
          <dgm:dir/>
          <dgm:resizeHandles val="exact"/>
        </dgm:presLayoutVars>
      </dgm:prSet>
      <dgm:spPr/>
    </dgm:pt>
    <dgm:pt modelId="{9D697DF9-6CA8-47BF-BB17-979EB9667ECB}" type="pres">
      <dgm:prSet presAssocID="{E2020C03-7701-46D5-9F60-00B5317F1238}" presName="compNode" presStyleCnt="0"/>
      <dgm:spPr/>
    </dgm:pt>
    <dgm:pt modelId="{73C68A27-5E4B-44DD-9856-7A354C848CAB}" type="pres">
      <dgm:prSet presAssocID="{E2020C03-7701-46D5-9F60-00B5317F1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A957C1D-327B-4106-ABF0-FA953D87665B}" type="pres">
      <dgm:prSet presAssocID="{E2020C03-7701-46D5-9F60-00B5317F1238}" presName="spaceRect" presStyleCnt="0"/>
      <dgm:spPr/>
    </dgm:pt>
    <dgm:pt modelId="{C1F7DE0D-0D38-4BD4-868D-25A27FBDB1D9}" type="pres">
      <dgm:prSet presAssocID="{E2020C03-7701-46D5-9F60-00B5317F1238}" presName="textRect" presStyleLbl="revTx" presStyleIdx="0" presStyleCnt="3">
        <dgm:presLayoutVars>
          <dgm:chMax val="1"/>
          <dgm:chPref val="1"/>
        </dgm:presLayoutVars>
      </dgm:prSet>
      <dgm:spPr/>
    </dgm:pt>
    <dgm:pt modelId="{517AC18B-F17F-42DF-AA17-410CBB49102D}" type="pres">
      <dgm:prSet presAssocID="{93B14ADF-A168-48F6-A821-A8A5D4A3AE9B}" presName="sibTrans" presStyleCnt="0"/>
      <dgm:spPr/>
    </dgm:pt>
    <dgm:pt modelId="{FA28DE29-CC2C-4C0F-B4A7-146910B3D31E}" type="pres">
      <dgm:prSet presAssocID="{DE2D7F9C-B48D-42F5-BCBC-71A3D98F522B}" presName="compNode" presStyleCnt="0"/>
      <dgm:spPr/>
    </dgm:pt>
    <dgm:pt modelId="{D0C9101F-B8F3-49FE-AA82-84545D8AEF77}" type="pres">
      <dgm:prSet presAssocID="{DE2D7F9C-B48D-42F5-BCBC-71A3D98F52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C08EE112-7060-49ED-9167-42CAFF3554C3}" type="pres">
      <dgm:prSet presAssocID="{DE2D7F9C-B48D-42F5-BCBC-71A3D98F522B}" presName="spaceRect" presStyleCnt="0"/>
      <dgm:spPr/>
    </dgm:pt>
    <dgm:pt modelId="{261A7CBE-9BA3-4E5A-8556-78CC71EB8AB7}" type="pres">
      <dgm:prSet presAssocID="{DE2D7F9C-B48D-42F5-BCBC-71A3D98F522B}" presName="textRect" presStyleLbl="revTx" presStyleIdx="1" presStyleCnt="3">
        <dgm:presLayoutVars>
          <dgm:chMax val="1"/>
          <dgm:chPref val="1"/>
        </dgm:presLayoutVars>
      </dgm:prSet>
      <dgm:spPr/>
    </dgm:pt>
    <dgm:pt modelId="{516DBA21-183A-4B25-81DC-8EDD6F19D09D}" type="pres">
      <dgm:prSet presAssocID="{3F27070E-0E0E-475A-9CDF-CC07E5B9CFF7}" presName="sibTrans" presStyleCnt="0"/>
      <dgm:spPr/>
    </dgm:pt>
    <dgm:pt modelId="{3BF4F378-C217-4E20-A4E2-9DE8ED258318}" type="pres">
      <dgm:prSet presAssocID="{B1F5A3EB-931B-4966-9234-36F26C289443}" presName="compNode" presStyleCnt="0"/>
      <dgm:spPr/>
    </dgm:pt>
    <dgm:pt modelId="{1701DEB9-650F-4939-881E-AD5EAE781C9E}" type="pres">
      <dgm:prSet presAssocID="{B1F5A3EB-931B-4966-9234-36F26C2894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9AB92B96-6C4E-4E6E-9841-A17626D04D3D}" type="pres">
      <dgm:prSet presAssocID="{B1F5A3EB-931B-4966-9234-36F26C289443}" presName="spaceRect" presStyleCnt="0"/>
      <dgm:spPr/>
    </dgm:pt>
    <dgm:pt modelId="{C9DC849A-BFD1-4407-BFC8-12BBB21BA1CC}" type="pres">
      <dgm:prSet presAssocID="{B1F5A3EB-931B-4966-9234-36F26C2894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889D26-8B9C-43C2-B66B-F88F936284EF}" type="presOf" srcId="{DE2D7F9C-B48D-42F5-BCBC-71A3D98F522B}" destId="{261A7CBE-9BA3-4E5A-8556-78CC71EB8AB7}" srcOrd="0" destOrd="0" presId="urn:microsoft.com/office/officeart/2018/2/layout/IconLabelList"/>
    <dgm:cxn modelId="{7076E340-DE61-48F8-BD47-D99ED95C997F}" srcId="{7F29EB2B-8C78-4C28-9FE8-F11FAB9D4C2B}" destId="{E2020C03-7701-46D5-9F60-00B5317F1238}" srcOrd="0" destOrd="0" parTransId="{38A6EACB-4434-4B9E-8870-4B203416F8A6}" sibTransId="{93B14ADF-A168-48F6-A821-A8A5D4A3AE9B}"/>
    <dgm:cxn modelId="{6E83074B-DB96-4F5C-B6A0-8BC6FD97431D}" srcId="{7F29EB2B-8C78-4C28-9FE8-F11FAB9D4C2B}" destId="{B1F5A3EB-931B-4966-9234-36F26C289443}" srcOrd="2" destOrd="0" parTransId="{2AC39845-4D5E-4A8B-A74F-125A0B599092}" sibTransId="{B3C14AC3-A25F-4EE7-991A-4E7F09FD40B4}"/>
    <dgm:cxn modelId="{BBCB008D-3DA7-4954-9DF0-65B1EFC7025D}" type="presOf" srcId="{E2020C03-7701-46D5-9F60-00B5317F1238}" destId="{C1F7DE0D-0D38-4BD4-868D-25A27FBDB1D9}" srcOrd="0" destOrd="0" presId="urn:microsoft.com/office/officeart/2018/2/layout/IconLabelList"/>
    <dgm:cxn modelId="{3E6BF2A1-1FD0-4BAE-A74B-E6BC1F4BD05E}" srcId="{7F29EB2B-8C78-4C28-9FE8-F11FAB9D4C2B}" destId="{DE2D7F9C-B48D-42F5-BCBC-71A3D98F522B}" srcOrd="1" destOrd="0" parTransId="{E672D04D-A887-4DD3-B179-F05C85FE669A}" sibTransId="{3F27070E-0E0E-475A-9CDF-CC07E5B9CFF7}"/>
    <dgm:cxn modelId="{0C8663DD-8FDF-4025-A12F-613275D2A54A}" type="presOf" srcId="{7F29EB2B-8C78-4C28-9FE8-F11FAB9D4C2B}" destId="{9E875543-ACFA-469C-B387-2DDBF5A78427}" srcOrd="0" destOrd="0" presId="urn:microsoft.com/office/officeart/2018/2/layout/IconLabelList"/>
    <dgm:cxn modelId="{C5E227EF-42B2-4C6C-8394-6C24E809F7D9}" type="presOf" srcId="{B1F5A3EB-931B-4966-9234-36F26C289443}" destId="{C9DC849A-BFD1-4407-BFC8-12BBB21BA1CC}" srcOrd="0" destOrd="0" presId="urn:microsoft.com/office/officeart/2018/2/layout/IconLabelList"/>
    <dgm:cxn modelId="{4DDBA84E-638B-4354-8511-07F0C81E5C25}" type="presParOf" srcId="{9E875543-ACFA-469C-B387-2DDBF5A78427}" destId="{9D697DF9-6CA8-47BF-BB17-979EB9667ECB}" srcOrd="0" destOrd="0" presId="urn:microsoft.com/office/officeart/2018/2/layout/IconLabelList"/>
    <dgm:cxn modelId="{7D0CB355-FDDF-416C-B3E6-B7D6B3A74CC0}" type="presParOf" srcId="{9D697DF9-6CA8-47BF-BB17-979EB9667ECB}" destId="{73C68A27-5E4B-44DD-9856-7A354C848CAB}" srcOrd="0" destOrd="0" presId="urn:microsoft.com/office/officeart/2018/2/layout/IconLabelList"/>
    <dgm:cxn modelId="{39008825-93F5-4FA3-93E7-FFBBECD71EA8}" type="presParOf" srcId="{9D697DF9-6CA8-47BF-BB17-979EB9667ECB}" destId="{3A957C1D-327B-4106-ABF0-FA953D87665B}" srcOrd="1" destOrd="0" presId="urn:microsoft.com/office/officeart/2018/2/layout/IconLabelList"/>
    <dgm:cxn modelId="{2AD36230-58A4-4223-99F6-B0AA6F332FC7}" type="presParOf" srcId="{9D697DF9-6CA8-47BF-BB17-979EB9667ECB}" destId="{C1F7DE0D-0D38-4BD4-868D-25A27FBDB1D9}" srcOrd="2" destOrd="0" presId="urn:microsoft.com/office/officeart/2018/2/layout/IconLabelList"/>
    <dgm:cxn modelId="{99E3074E-382B-415F-9EB3-9A9498F848B1}" type="presParOf" srcId="{9E875543-ACFA-469C-B387-2DDBF5A78427}" destId="{517AC18B-F17F-42DF-AA17-410CBB49102D}" srcOrd="1" destOrd="0" presId="urn:microsoft.com/office/officeart/2018/2/layout/IconLabelList"/>
    <dgm:cxn modelId="{E32F802A-BA95-4146-8D4E-0789C0E6AA23}" type="presParOf" srcId="{9E875543-ACFA-469C-B387-2DDBF5A78427}" destId="{FA28DE29-CC2C-4C0F-B4A7-146910B3D31E}" srcOrd="2" destOrd="0" presId="urn:microsoft.com/office/officeart/2018/2/layout/IconLabelList"/>
    <dgm:cxn modelId="{2FFEE686-966E-4213-9949-1DA9D9AAF868}" type="presParOf" srcId="{FA28DE29-CC2C-4C0F-B4A7-146910B3D31E}" destId="{D0C9101F-B8F3-49FE-AA82-84545D8AEF77}" srcOrd="0" destOrd="0" presId="urn:microsoft.com/office/officeart/2018/2/layout/IconLabelList"/>
    <dgm:cxn modelId="{6B1835FB-0F3A-45F0-B5BD-DA4DEDD65361}" type="presParOf" srcId="{FA28DE29-CC2C-4C0F-B4A7-146910B3D31E}" destId="{C08EE112-7060-49ED-9167-42CAFF3554C3}" srcOrd="1" destOrd="0" presId="urn:microsoft.com/office/officeart/2018/2/layout/IconLabelList"/>
    <dgm:cxn modelId="{5D387DC0-4CEC-4726-BEA1-4C851F0A7A11}" type="presParOf" srcId="{FA28DE29-CC2C-4C0F-B4A7-146910B3D31E}" destId="{261A7CBE-9BA3-4E5A-8556-78CC71EB8AB7}" srcOrd="2" destOrd="0" presId="urn:microsoft.com/office/officeart/2018/2/layout/IconLabelList"/>
    <dgm:cxn modelId="{0EC34C87-85B9-4CF7-9794-18A439A3FCB9}" type="presParOf" srcId="{9E875543-ACFA-469C-B387-2DDBF5A78427}" destId="{516DBA21-183A-4B25-81DC-8EDD6F19D09D}" srcOrd="3" destOrd="0" presId="urn:microsoft.com/office/officeart/2018/2/layout/IconLabelList"/>
    <dgm:cxn modelId="{D36C2A8F-983C-4267-8233-7125C9B25723}" type="presParOf" srcId="{9E875543-ACFA-469C-B387-2DDBF5A78427}" destId="{3BF4F378-C217-4E20-A4E2-9DE8ED258318}" srcOrd="4" destOrd="0" presId="urn:microsoft.com/office/officeart/2018/2/layout/IconLabelList"/>
    <dgm:cxn modelId="{D94A51C6-437F-47EF-9E62-C4DD7A71B6E4}" type="presParOf" srcId="{3BF4F378-C217-4E20-A4E2-9DE8ED258318}" destId="{1701DEB9-650F-4939-881E-AD5EAE781C9E}" srcOrd="0" destOrd="0" presId="urn:microsoft.com/office/officeart/2018/2/layout/IconLabelList"/>
    <dgm:cxn modelId="{AE9ABDD9-1326-47B6-8DAE-CC196F2A2A61}" type="presParOf" srcId="{3BF4F378-C217-4E20-A4E2-9DE8ED258318}" destId="{9AB92B96-6C4E-4E6E-9841-A17626D04D3D}" srcOrd="1" destOrd="0" presId="urn:microsoft.com/office/officeart/2018/2/layout/IconLabelList"/>
    <dgm:cxn modelId="{0E672F5F-7576-4DED-8710-0856F3C8E291}" type="presParOf" srcId="{3BF4F378-C217-4E20-A4E2-9DE8ED258318}" destId="{C9DC849A-BFD1-4407-BFC8-12BBB21BA1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AFCDE-2A95-463E-AD88-BDBC3DC530AE}">
      <dsp:nvSpPr>
        <dsp:cNvPr id="0" name=""/>
        <dsp:cNvSpPr/>
      </dsp:nvSpPr>
      <dsp:spPr>
        <a:xfrm>
          <a:off x="526839" y="649"/>
          <a:ext cx="2816037" cy="16896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What is API</a:t>
          </a:r>
          <a:endParaRPr lang="en-US" sz="3900" kern="1200"/>
        </a:p>
      </dsp:txBody>
      <dsp:txXfrm>
        <a:off x="526839" y="649"/>
        <a:ext cx="2816037" cy="1689622"/>
      </dsp:txXfrm>
    </dsp:sp>
    <dsp:sp modelId="{BE253A0C-B5F6-4F25-9F69-7031550AC0E8}">
      <dsp:nvSpPr>
        <dsp:cNvPr id="0" name=""/>
        <dsp:cNvSpPr/>
      </dsp:nvSpPr>
      <dsp:spPr>
        <a:xfrm>
          <a:off x="3624480" y="649"/>
          <a:ext cx="2816037" cy="1689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OS API</a:t>
          </a:r>
          <a:endParaRPr lang="en-US" sz="3900" kern="1200"/>
        </a:p>
      </dsp:txBody>
      <dsp:txXfrm>
        <a:off x="3624480" y="649"/>
        <a:ext cx="2816037" cy="1689622"/>
      </dsp:txXfrm>
    </dsp:sp>
    <dsp:sp modelId="{D1E2DB09-6071-4DE8-BE8E-6EA97517B81A}">
      <dsp:nvSpPr>
        <dsp:cNvPr id="0" name=""/>
        <dsp:cNvSpPr/>
      </dsp:nvSpPr>
      <dsp:spPr>
        <a:xfrm>
          <a:off x="6722121" y="649"/>
          <a:ext cx="2816037" cy="16896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WEB API</a:t>
          </a:r>
          <a:endParaRPr lang="en-US" sz="3900" kern="1200"/>
        </a:p>
      </dsp:txBody>
      <dsp:txXfrm>
        <a:off x="6722121" y="649"/>
        <a:ext cx="2816037" cy="1689622"/>
      </dsp:txXfrm>
    </dsp:sp>
    <dsp:sp modelId="{FE3DC6C2-19AD-46CF-8A3B-327DC7675D40}">
      <dsp:nvSpPr>
        <dsp:cNvPr id="0" name=""/>
        <dsp:cNvSpPr/>
      </dsp:nvSpPr>
      <dsp:spPr>
        <a:xfrm>
          <a:off x="526839" y="1971875"/>
          <a:ext cx="2816037" cy="1689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SOAP </a:t>
          </a:r>
          <a:endParaRPr lang="en-US" sz="3900" kern="1200"/>
        </a:p>
      </dsp:txBody>
      <dsp:txXfrm>
        <a:off x="526839" y="1971875"/>
        <a:ext cx="2816037" cy="1689622"/>
      </dsp:txXfrm>
    </dsp:sp>
    <dsp:sp modelId="{9CE96A04-37B9-4F92-ADD5-D794C943E1F2}">
      <dsp:nvSpPr>
        <dsp:cNvPr id="0" name=""/>
        <dsp:cNvSpPr/>
      </dsp:nvSpPr>
      <dsp:spPr>
        <a:xfrm>
          <a:off x="3624480" y="1971875"/>
          <a:ext cx="2816037" cy="16896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API OPTIONS</a:t>
          </a:r>
          <a:endParaRPr lang="en-US" sz="3900" kern="1200"/>
        </a:p>
      </dsp:txBody>
      <dsp:txXfrm>
        <a:off x="3624480" y="1971875"/>
        <a:ext cx="2816037" cy="1689622"/>
      </dsp:txXfrm>
    </dsp:sp>
    <dsp:sp modelId="{16C2B22B-C477-4941-A2AB-AC34968FE682}">
      <dsp:nvSpPr>
        <dsp:cNvPr id="0" name=""/>
        <dsp:cNvSpPr/>
      </dsp:nvSpPr>
      <dsp:spPr>
        <a:xfrm>
          <a:off x="6722121" y="1971875"/>
          <a:ext cx="2816037" cy="16896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POSTMAN TOOL</a:t>
          </a:r>
          <a:endParaRPr lang="en-US" sz="3900" kern="1200"/>
        </a:p>
      </dsp:txBody>
      <dsp:txXfrm>
        <a:off x="6722121" y="1971875"/>
        <a:ext cx="2816037" cy="1689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AFEB-42ED-462C-986E-47999A71A862}">
      <dsp:nvSpPr>
        <dsp:cNvPr id="0" name=""/>
        <dsp:cNvSpPr/>
      </dsp:nvSpPr>
      <dsp:spPr>
        <a:xfrm>
          <a:off x="0" y="707732"/>
          <a:ext cx="5568287" cy="13004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URL </a:t>
          </a:r>
        </a:p>
      </dsp:txBody>
      <dsp:txXfrm>
        <a:off x="63483" y="771215"/>
        <a:ext cx="5441321" cy="1173489"/>
      </dsp:txXfrm>
    </dsp:sp>
    <dsp:sp modelId="{EA3D1EA5-3C41-457C-81A5-D267FD401568}">
      <dsp:nvSpPr>
        <dsp:cNvPr id="0" name=""/>
        <dsp:cNvSpPr/>
      </dsp:nvSpPr>
      <dsp:spPr>
        <a:xfrm>
          <a:off x="0" y="2172347"/>
          <a:ext cx="5568287" cy="1300455"/>
        </a:xfrm>
        <a:prstGeom prst="roundRect">
          <a:avLst/>
        </a:prstGeom>
        <a:solidFill>
          <a:schemeClr val="accent2">
            <a:hueOff val="-748439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Query Parameter</a:t>
          </a:r>
        </a:p>
      </dsp:txBody>
      <dsp:txXfrm>
        <a:off x="63483" y="2235830"/>
        <a:ext cx="5441321" cy="1173489"/>
      </dsp:txXfrm>
    </dsp:sp>
    <dsp:sp modelId="{CC98EA77-87A5-451A-80F4-3C3ECC1EF058}">
      <dsp:nvSpPr>
        <dsp:cNvPr id="0" name=""/>
        <dsp:cNvSpPr/>
      </dsp:nvSpPr>
      <dsp:spPr>
        <a:xfrm>
          <a:off x="0" y="3636962"/>
          <a:ext cx="5568287" cy="1300455"/>
        </a:xfrm>
        <a:prstGeom prst="roundRect">
          <a:avLst/>
        </a:prstGeom>
        <a:solidFill>
          <a:schemeClr val="accent2">
            <a:hueOff val="-1496878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Path Parameter</a:t>
          </a:r>
        </a:p>
      </dsp:txBody>
      <dsp:txXfrm>
        <a:off x="63483" y="3700445"/>
        <a:ext cx="5441321" cy="1173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18455-8984-46B4-87D7-95747E634179}">
      <dsp:nvSpPr>
        <dsp:cNvPr id="0" name=""/>
        <dsp:cNvSpPr/>
      </dsp:nvSpPr>
      <dsp:spPr>
        <a:xfrm>
          <a:off x="2948" y="310511"/>
          <a:ext cx="2339325" cy="14035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GET</a:t>
          </a:r>
        </a:p>
      </dsp:txBody>
      <dsp:txXfrm>
        <a:off x="2948" y="310511"/>
        <a:ext cx="2339325" cy="1403595"/>
      </dsp:txXfrm>
    </dsp:sp>
    <dsp:sp modelId="{5A535E4A-FCF6-4BD9-898B-E6322A5D17E8}">
      <dsp:nvSpPr>
        <dsp:cNvPr id="0" name=""/>
        <dsp:cNvSpPr/>
      </dsp:nvSpPr>
      <dsp:spPr>
        <a:xfrm>
          <a:off x="2576207" y="310511"/>
          <a:ext cx="2339325" cy="14035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POST</a:t>
          </a:r>
        </a:p>
      </dsp:txBody>
      <dsp:txXfrm>
        <a:off x="2576207" y="310511"/>
        <a:ext cx="2339325" cy="1403595"/>
      </dsp:txXfrm>
    </dsp:sp>
    <dsp:sp modelId="{D9B019A1-FC6E-45E7-8FF6-86A51207DEC9}">
      <dsp:nvSpPr>
        <dsp:cNvPr id="0" name=""/>
        <dsp:cNvSpPr/>
      </dsp:nvSpPr>
      <dsp:spPr>
        <a:xfrm>
          <a:off x="5149465" y="310511"/>
          <a:ext cx="2339325" cy="14035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PUT</a:t>
          </a:r>
        </a:p>
      </dsp:txBody>
      <dsp:txXfrm>
        <a:off x="5149465" y="310511"/>
        <a:ext cx="2339325" cy="1403595"/>
      </dsp:txXfrm>
    </dsp:sp>
    <dsp:sp modelId="{6A2E89D2-CF98-4837-B6D5-01E7D07ECA15}">
      <dsp:nvSpPr>
        <dsp:cNvPr id="0" name=""/>
        <dsp:cNvSpPr/>
      </dsp:nvSpPr>
      <dsp:spPr>
        <a:xfrm>
          <a:off x="7722723" y="310511"/>
          <a:ext cx="2339325" cy="14035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DELETE</a:t>
          </a:r>
        </a:p>
      </dsp:txBody>
      <dsp:txXfrm>
        <a:off x="7722723" y="310511"/>
        <a:ext cx="2339325" cy="1403595"/>
      </dsp:txXfrm>
    </dsp:sp>
    <dsp:sp modelId="{079A8075-3500-4E51-B464-A9C6FC7E9D8B}">
      <dsp:nvSpPr>
        <dsp:cNvPr id="0" name=""/>
        <dsp:cNvSpPr/>
      </dsp:nvSpPr>
      <dsp:spPr>
        <a:xfrm>
          <a:off x="2948" y="1948039"/>
          <a:ext cx="2339325" cy="14035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TRACE</a:t>
          </a:r>
        </a:p>
      </dsp:txBody>
      <dsp:txXfrm>
        <a:off x="2948" y="1948039"/>
        <a:ext cx="2339325" cy="1403595"/>
      </dsp:txXfrm>
    </dsp:sp>
    <dsp:sp modelId="{D3E2673C-BA88-4ABA-B69D-0748815691C2}">
      <dsp:nvSpPr>
        <dsp:cNvPr id="0" name=""/>
        <dsp:cNvSpPr/>
      </dsp:nvSpPr>
      <dsp:spPr>
        <a:xfrm>
          <a:off x="2576207" y="1948039"/>
          <a:ext cx="2339325" cy="14035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OPTIONS</a:t>
          </a:r>
        </a:p>
      </dsp:txBody>
      <dsp:txXfrm>
        <a:off x="2576207" y="1948039"/>
        <a:ext cx="2339325" cy="1403595"/>
      </dsp:txXfrm>
    </dsp:sp>
    <dsp:sp modelId="{326E14C7-9C00-41BC-8DCF-EF3ADEC49D4A}">
      <dsp:nvSpPr>
        <dsp:cNvPr id="0" name=""/>
        <dsp:cNvSpPr/>
      </dsp:nvSpPr>
      <dsp:spPr>
        <a:xfrm>
          <a:off x="5149465" y="1948039"/>
          <a:ext cx="2339325" cy="14035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HEAD</a:t>
          </a:r>
        </a:p>
      </dsp:txBody>
      <dsp:txXfrm>
        <a:off x="5149465" y="1948039"/>
        <a:ext cx="2339325" cy="1403595"/>
      </dsp:txXfrm>
    </dsp:sp>
    <dsp:sp modelId="{ED35870A-EA14-4395-9C5B-ED63B39F11CD}">
      <dsp:nvSpPr>
        <dsp:cNvPr id="0" name=""/>
        <dsp:cNvSpPr/>
      </dsp:nvSpPr>
      <dsp:spPr>
        <a:xfrm>
          <a:off x="7722723" y="1948039"/>
          <a:ext cx="2339325" cy="14035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CONNECT</a:t>
          </a:r>
        </a:p>
      </dsp:txBody>
      <dsp:txXfrm>
        <a:off x="7722723" y="1948039"/>
        <a:ext cx="2339325" cy="1403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92670-9FB2-487D-8593-151CB3AFD82A}">
      <dsp:nvSpPr>
        <dsp:cNvPr id="0" name=""/>
        <dsp:cNvSpPr/>
      </dsp:nvSpPr>
      <dsp:spPr>
        <a:xfrm>
          <a:off x="0" y="9945"/>
          <a:ext cx="10064998" cy="6616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Response</a:t>
          </a:r>
          <a:endParaRPr lang="en-US" sz="2900" kern="1200"/>
        </a:p>
      </dsp:txBody>
      <dsp:txXfrm>
        <a:off x="32298" y="42243"/>
        <a:ext cx="10000402" cy="597039"/>
      </dsp:txXfrm>
    </dsp:sp>
    <dsp:sp modelId="{EA1B1AC7-F202-4629-82F7-26978D36B089}">
      <dsp:nvSpPr>
        <dsp:cNvPr id="0" name=""/>
        <dsp:cNvSpPr/>
      </dsp:nvSpPr>
      <dsp:spPr>
        <a:xfrm>
          <a:off x="0" y="755100"/>
          <a:ext cx="10064998" cy="661635"/>
        </a:xfrm>
        <a:prstGeom prst="roundRect">
          <a:avLst/>
        </a:prstGeom>
        <a:solidFill>
          <a:schemeClr val="accent5">
            <a:hueOff val="-378953"/>
            <a:satOff val="169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2XX – 200, 201</a:t>
          </a:r>
          <a:endParaRPr lang="en-US" sz="2900" kern="1200"/>
        </a:p>
      </dsp:txBody>
      <dsp:txXfrm>
        <a:off x="32298" y="787398"/>
        <a:ext cx="10000402" cy="597039"/>
      </dsp:txXfrm>
    </dsp:sp>
    <dsp:sp modelId="{576E6B09-B4A9-4EAB-A82E-D7E365B116E4}">
      <dsp:nvSpPr>
        <dsp:cNvPr id="0" name=""/>
        <dsp:cNvSpPr/>
      </dsp:nvSpPr>
      <dsp:spPr>
        <a:xfrm>
          <a:off x="0" y="1500255"/>
          <a:ext cx="10064998" cy="661635"/>
        </a:xfrm>
        <a:prstGeom prst="roundRect">
          <a:avLst/>
        </a:prstGeom>
        <a:solidFill>
          <a:schemeClr val="accent5">
            <a:hueOff val="-757905"/>
            <a:satOff val="33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3XX - 301</a:t>
          </a:r>
          <a:endParaRPr lang="en-US" sz="2900" kern="1200"/>
        </a:p>
      </dsp:txBody>
      <dsp:txXfrm>
        <a:off x="32298" y="1532553"/>
        <a:ext cx="10000402" cy="597039"/>
      </dsp:txXfrm>
    </dsp:sp>
    <dsp:sp modelId="{ADA94B07-45FD-4D1D-80B5-548EE8E4E7F7}">
      <dsp:nvSpPr>
        <dsp:cNvPr id="0" name=""/>
        <dsp:cNvSpPr/>
      </dsp:nvSpPr>
      <dsp:spPr>
        <a:xfrm>
          <a:off x="0" y="2245411"/>
          <a:ext cx="10064998" cy="661635"/>
        </a:xfrm>
        <a:prstGeom prst="roundRect">
          <a:avLst/>
        </a:prstGeom>
        <a:solidFill>
          <a:schemeClr val="accent5">
            <a:hueOff val="-1136858"/>
            <a:satOff val="506"/>
            <a:lumOff val="-5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4XX  -400, 401, 403</a:t>
          </a:r>
          <a:endParaRPr lang="en-US" sz="2900" kern="1200"/>
        </a:p>
      </dsp:txBody>
      <dsp:txXfrm>
        <a:off x="32298" y="2277709"/>
        <a:ext cx="10000402" cy="597039"/>
      </dsp:txXfrm>
    </dsp:sp>
    <dsp:sp modelId="{29CE29FF-BDF5-414E-AD07-3D3456490C5D}">
      <dsp:nvSpPr>
        <dsp:cNvPr id="0" name=""/>
        <dsp:cNvSpPr/>
      </dsp:nvSpPr>
      <dsp:spPr>
        <a:xfrm>
          <a:off x="0" y="2990566"/>
          <a:ext cx="10064998" cy="661635"/>
        </a:xfrm>
        <a:prstGeom prst="roundRect">
          <a:avLst/>
        </a:prstGeom>
        <a:solidFill>
          <a:schemeClr val="accent5">
            <a:hueOff val="-1515810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5XX -500</a:t>
          </a:r>
          <a:endParaRPr lang="en-US" sz="2900" kern="1200"/>
        </a:p>
      </dsp:txBody>
      <dsp:txXfrm>
        <a:off x="32298" y="3022864"/>
        <a:ext cx="10000402" cy="5970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AAEEE-D05A-49AD-B7B1-CCAFEE6D8AF2}">
      <dsp:nvSpPr>
        <dsp:cNvPr id="0" name=""/>
        <dsp:cNvSpPr/>
      </dsp:nvSpPr>
      <dsp:spPr>
        <a:xfrm>
          <a:off x="89690" y="403"/>
          <a:ext cx="1830669" cy="10984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Collection</a:t>
          </a:r>
        </a:p>
      </dsp:txBody>
      <dsp:txXfrm>
        <a:off x="89690" y="403"/>
        <a:ext cx="1830669" cy="1098401"/>
      </dsp:txXfrm>
    </dsp:sp>
    <dsp:sp modelId="{46E4A078-56DA-4E48-977F-5C94C83507B7}">
      <dsp:nvSpPr>
        <dsp:cNvPr id="0" name=""/>
        <dsp:cNvSpPr/>
      </dsp:nvSpPr>
      <dsp:spPr>
        <a:xfrm>
          <a:off x="2103427" y="403"/>
          <a:ext cx="1830669" cy="10984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Request </a:t>
          </a:r>
        </a:p>
      </dsp:txBody>
      <dsp:txXfrm>
        <a:off x="2103427" y="403"/>
        <a:ext cx="1830669" cy="1098401"/>
      </dsp:txXfrm>
    </dsp:sp>
    <dsp:sp modelId="{9D643DA5-49BE-4457-9700-DD5229B42D0F}">
      <dsp:nvSpPr>
        <dsp:cNvPr id="0" name=""/>
        <dsp:cNvSpPr/>
      </dsp:nvSpPr>
      <dsp:spPr>
        <a:xfrm>
          <a:off x="4117164" y="403"/>
          <a:ext cx="1830669" cy="10984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ENDPOINT</a:t>
          </a:r>
        </a:p>
      </dsp:txBody>
      <dsp:txXfrm>
        <a:off x="4117164" y="403"/>
        <a:ext cx="1830669" cy="1098401"/>
      </dsp:txXfrm>
    </dsp:sp>
    <dsp:sp modelId="{6B35B442-BC27-4FEA-840D-EB0FE5C62C02}">
      <dsp:nvSpPr>
        <dsp:cNvPr id="0" name=""/>
        <dsp:cNvSpPr/>
      </dsp:nvSpPr>
      <dsp:spPr>
        <a:xfrm>
          <a:off x="6130900" y="403"/>
          <a:ext cx="1830669" cy="10984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ENVIRONMENT</a:t>
          </a:r>
        </a:p>
      </dsp:txBody>
      <dsp:txXfrm>
        <a:off x="6130900" y="403"/>
        <a:ext cx="1830669" cy="1098401"/>
      </dsp:txXfrm>
    </dsp:sp>
    <dsp:sp modelId="{BEC7367E-48F1-4055-B2F4-5A7B63D1CA35}">
      <dsp:nvSpPr>
        <dsp:cNvPr id="0" name=""/>
        <dsp:cNvSpPr/>
      </dsp:nvSpPr>
      <dsp:spPr>
        <a:xfrm>
          <a:off x="8144637" y="403"/>
          <a:ext cx="1830669" cy="10984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PARAMS</a:t>
          </a:r>
        </a:p>
      </dsp:txBody>
      <dsp:txXfrm>
        <a:off x="8144637" y="403"/>
        <a:ext cx="1830669" cy="1098401"/>
      </dsp:txXfrm>
    </dsp:sp>
    <dsp:sp modelId="{70596F89-844E-4744-95BC-99638A995234}">
      <dsp:nvSpPr>
        <dsp:cNvPr id="0" name=""/>
        <dsp:cNvSpPr/>
      </dsp:nvSpPr>
      <dsp:spPr>
        <a:xfrm>
          <a:off x="89690" y="1281872"/>
          <a:ext cx="1830669" cy="10984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Authorization</a:t>
          </a:r>
        </a:p>
      </dsp:txBody>
      <dsp:txXfrm>
        <a:off x="89690" y="1281872"/>
        <a:ext cx="1830669" cy="1098401"/>
      </dsp:txXfrm>
    </dsp:sp>
    <dsp:sp modelId="{F266FE7A-C02F-47E5-A12D-0B58EF28BBC8}">
      <dsp:nvSpPr>
        <dsp:cNvPr id="0" name=""/>
        <dsp:cNvSpPr/>
      </dsp:nvSpPr>
      <dsp:spPr>
        <a:xfrm>
          <a:off x="2103427" y="1281872"/>
          <a:ext cx="1830669" cy="10984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Headers</a:t>
          </a:r>
        </a:p>
      </dsp:txBody>
      <dsp:txXfrm>
        <a:off x="2103427" y="1281872"/>
        <a:ext cx="1830669" cy="1098401"/>
      </dsp:txXfrm>
    </dsp:sp>
    <dsp:sp modelId="{8EBEB069-6BEA-4620-9C12-278714D6E8AB}">
      <dsp:nvSpPr>
        <dsp:cNvPr id="0" name=""/>
        <dsp:cNvSpPr/>
      </dsp:nvSpPr>
      <dsp:spPr>
        <a:xfrm>
          <a:off x="4117164" y="1281872"/>
          <a:ext cx="1830669" cy="10984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Body</a:t>
          </a:r>
        </a:p>
      </dsp:txBody>
      <dsp:txXfrm>
        <a:off x="4117164" y="1281872"/>
        <a:ext cx="1830669" cy="1098401"/>
      </dsp:txXfrm>
    </dsp:sp>
    <dsp:sp modelId="{C51429C1-AF9A-432A-846F-1CF04FEF782C}">
      <dsp:nvSpPr>
        <dsp:cNvPr id="0" name=""/>
        <dsp:cNvSpPr/>
      </dsp:nvSpPr>
      <dsp:spPr>
        <a:xfrm>
          <a:off x="6130900" y="1281872"/>
          <a:ext cx="1830669" cy="10984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Prerequest Script</a:t>
          </a:r>
        </a:p>
      </dsp:txBody>
      <dsp:txXfrm>
        <a:off x="6130900" y="1281872"/>
        <a:ext cx="1830669" cy="1098401"/>
      </dsp:txXfrm>
    </dsp:sp>
    <dsp:sp modelId="{6877821D-469C-4B90-95F3-47597E3F39E9}">
      <dsp:nvSpPr>
        <dsp:cNvPr id="0" name=""/>
        <dsp:cNvSpPr/>
      </dsp:nvSpPr>
      <dsp:spPr>
        <a:xfrm>
          <a:off x="8144637" y="1281872"/>
          <a:ext cx="1830669" cy="10984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Tests</a:t>
          </a:r>
        </a:p>
      </dsp:txBody>
      <dsp:txXfrm>
        <a:off x="8144637" y="1281872"/>
        <a:ext cx="1830669" cy="1098401"/>
      </dsp:txXfrm>
    </dsp:sp>
    <dsp:sp modelId="{F74232F8-7F3E-4746-8F9C-BB939BA4A22F}">
      <dsp:nvSpPr>
        <dsp:cNvPr id="0" name=""/>
        <dsp:cNvSpPr/>
      </dsp:nvSpPr>
      <dsp:spPr>
        <a:xfrm>
          <a:off x="4117164" y="2563341"/>
          <a:ext cx="1830669" cy="10984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Cookies</a:t>
          </a:r>
        </a:p>
      </dsp:txBody>
      <dsp:txXfrm>
        <a:off x="4117164" y="2563341"/>
        <a:ext cx="1830669" cy="1098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68A27-5E4B-44DD-9856-7A354C848CAB}">
      <dsp:nvSpPr>
        <dsp:cNvPr id="0" name=""/>
        <dsp:cNvSpPr/>
      </dsp:nvSpPr>
      <dsp:spPr>
        <a:xfrm>
          <a:off x="1066124" y="657558"/>
          <a:ext cx="1274906" cy="1274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7DE0D-0D38-4BD4-868D-25A27FBDB1D9}">
      <dsp:nvSpPr>
        <dsp:cNvPr id="0" name=""/>
        <dsp:cNvSpPr/>
      </dsp:nvSpPr>
      <dsp:spPr>
        <a:xfrm>
          <a:off x="287015" y="2284588"/>
          <a:ext cx="2833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 </a:t>
          </a:r>
          <a:r>
            <a:rPr lang="en-US" sz="1800" i="1" kern="1200"/>
            <a:t>object</a:t>
          </a:r>
          <a:r>
            <a:rPr lang="en-US" sz="1800" kern="1200"/>
            <a:t> is an unordered set of name/value pairs</a:t>
          </a:r>
        </a:p>
      </dsp:txBody>
      <dsp:txXfrm>
        <a:off x="287015" y="2284588"/>
        <a:ext cx="2833124" cy="720000"/>
      </dsp:txXfrm>
    </dsp:sp>
    <dsp:sp modelId="{D0C9101F-B8F3-49FE-AA82-84545D8AEF77}">
      <dsp:nvSpPr>
        <dsp:cNvPr id="0" name=""/>
        <dsp:cNvSpPr/>
      </dsp:nvSpPr>
      <dsp:spPr>
        <a:xfrm>
          <a:off x="4395045" y="657558"/>
          <a:ext cx="1274906" cy="1274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A7CBE-9BA3-4E5A-8556-78CC71EB8AB7}">
      <dsp:nvSpPr>
        <dsp:cNvPr id="0" name=""/>
        <dsp:cNvSpPr/>
      </dsp:nvSpPr>
      <dsp:spPr>
        <a:xfrm>
          <a:off x="3615936" y="2284588"/>
          <a:ext cx="2833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</a:t>
          </a:r>
          <a:r>
            <a:rPr lang="en-US" sz="1800" i="1" kern="1200"/>
            <a:t>value</a:t>
          </a:r>
          <a:r>
            <a:rPr lang="en-US" sz="1800" kern="1200"/>
            <a:t> can be: A string, a number, true, false, null, an object, or an array</a:t>
          </a:r>
        </a:p>
      </dsp:txBody>
      <dsp:txXfrm>
        <a:off x="3615936" y="2284588"/>
        <a:ext cx="2833124" cy="720000"/>
      </dsp:txXfrm>
    </dsp:sp>
    <dsp:sp modelId="{1701DEB9-650F-4939-881E-AD5EAE781C9E}">
      <dsp:nvSpPr>
        <dsp:cNvPr id="0" name=""/>
        <dsp:cNvSpPr/>
      </dsp:nvSpPr>
      <dsp:spPr>
        <a:xfrm>
          <a:off x="7723967" y="657558"/>
          <a:ext cx="1274906" cy="1274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C849A-BFD1-4407-BFC8-12BBB21BA1CC}">
      <dsp:nvSpPr>
        <dsp:cNvPr id="0" name=""/>
        <dsp:cNvSpPr/>
      </dsp:nvSpPr>
      <dsp:spPr>
        <a:xfrm>
          <a:off x="6944858" y="2284588"/>
          <a:ext cx="2833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String in double quotes</a:t>
          </a:r>
        </a:p>
      </dsp:txBody>
      <dsp:txXfrm>
        <a:off x="6944858" y="2284588"/>
        <a:ext cx="283312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5:16:4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3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6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4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21,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8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600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26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21,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75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BE0DB27-D2A6-E01C-1326-AFBF7D3F5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4059A-474E-4B84-B6A0-5A88F576F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123" y="477079"/>
            <a:ext cx="8512448" cy="13843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API  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AB022-2ABC-4A5C-94FE-FC4EC220C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124" y="1994402"/>
            <a:ext cx="6141493" cy="130817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Sudarshan</a:t>
            </a:r>
          </a:p>
        </p:txBody>
      </p:sp>
    </p:spTree>
    <p:extLst>
      <p:ext uri="{BB962C8B-B14F-4D97-AF65-F5344CB8AC3E}">
        <p14:creationId xmlns:p14="http://schemas.microsoft.com/office/powerpoint/2010/main" val="26321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884769" y="115817"/>
                </a:lnTo>
                <a:lnTo>
                  <a:pt x="11269135" y="11581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702137" y="990496"/>
                  <a:pt x="11732439" y="984350"/>
                </a:cubicBezTo>
                <a:cubicBezTo>
                  <a:pt x="11746147" y="974338"/>
                  <a:pt x="11754960" y="1000186"/>
                  <a:pt x="11766504" y="976255"/>
                </a:cubicBezTo>
                <a:cubicBezTo>
                  <a:pt x="11777615" y="1000881"/>
                  <a:pt x="11814491" y="958104"/>
                  <a:pt x="11805989" y="1009267"/>
                </a:cubicBezTo>
                <a:cubicBezTo>
                  <a:pt x="11823095" y="985828"/>
                  <a:pt x="11893621" y="1059610"/>
                  <a:pt x="11862559" y="990346"/>
                </a:cubicBezTo>
                <a:cubicBezTo>
                  <a:pt x="11872709" y="997140"/>
                  <a:pt x="11892170" y="996108"/>
                  <a:pt x="11895040" y="1014200"/>
                </a:cubicBezTo>
                <a:cubicBezTo>
                  <a:pt x="11911019" y="981490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86019" y="917502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466929"/>
            <a:ext cx="10706100" cy="59176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F29F5E-5659-4F2E-9B10-843DAC999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465" r="-1" b="-1"/>
          <a:stretch/>
        </p:blipFill>
        <p:spPr>
          <a:xfrm>
            <a:off x="884767" y="633211"/>
            <a:ext cx="10382111" cy="55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9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19F53-6DB5-4585-ACE7-B73B8382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/>
              <a:t>TOPIC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38AB32-2E6A-9D95-B2C6-EC1F45626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868268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81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91C59-312D-47D5-9D56-5D216E6D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4173942" cy="5644775"/>
          </a:xfrm>
        </p:spPr>
        <p:txBody>
          <a:bodyPr>
            <a:normAutofit/>
          </a:bodyPr>
          <a:lstStyle/>
          <a:p>
            <a:r>
              <a:rPr lang="en-US" dirty="0"/>
              <a:t>API 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C5F540-5067-800B-742B-C363BE365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441657"/>
              </p:ext>
            </p:extLst>
          </p:nvPr>
        </p:nvGraphicFramePr>
        <p:xfrm>
          <a:off x="5629701" y="609601"/>
          <a:ext cx="5568287" cy="564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72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BF4A7-411F-4613-B038-3DAA2E7D1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22ECF0-A614-0D38-F4CE-2E4802C0F6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026759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4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23421-873E-4F6B-985E-65FC6924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EA9EF-2F9E-88B5-8399-E5B7EBDF22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547995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511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D9387-5F13-4D8C-8C6A-A9E8EBAD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/>
              <a:t>POSTMAN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3E014A-6A74-E2EE-A767-860AC9166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50038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673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8AE0F-B864-4BAE-BDC3-E18BFC50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JSON</a:t>
            </a:r>
            <a:br>
              <a:rPr lang="en-US" dirty="0"/>
            </a:b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EBC194-5D03-42D5-9D2A-E6B98AD93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r>
              <a:rPr lang="en-US" altLang="en-US"/>
              <a:t>“JSON” stands for “JavaScript Object Notation</a:t>
            </a:r>
          </a:p>
          <a:p>
            <a:r>
              <a:rPr lang="en-US" altLang="en-US">
                <a:latin typeface="Trebuchet MS" panose="020B0603020202020204" pitchFamily="34" charset="0"/>
              </a:rPr>
              <a:t>{"</a:t>
            </a:r>
            <a:r>
              <a:rPr lang="en-US" altLang="en-US" err="1">
                <a:latin typeface="Trebuchet MS" panose="020B0603020202020204" pitchFamily="34" charset="0"/>
              </a:rPr>
              <a:t>skillz</a:t>
            </a:r>
            <a:r>
              <a:rPr lang="en-US" altLang="en-US">
                <a:latin typeface="Trebuchet MS" panose="020B0603020202020204" pitchFamily="34" charset="0"/>
              </a:rPr>
              <a:t>": {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"web":[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{ "name": "html", 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  "years": 5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},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{ "name": "</a:t>
            </a:r>
            <a:r>
              <a:rPr lang="en-US" altLang="en-US" err="1">
                <a:latin typeface="Trebuchet MS" panose="020B0603020202020204" pitchFamily="34" charset="0"/>
              </a:rPr>
              <a:t>css</a:t>
            </a:r>
            <a:r>
              <a:rPr lang="en-US" altLang="en-US">
                <a:latin typeface="Trebuchet MS" panose="020B0603020202020204" pitchFamily="34" charset="0"/>
              </a:rPr>
              <a:t>", 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  "years": 3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}]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"database":[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{ "name": "</a:t>
            </a:r>
            <a:r>
              <a:rPr lang="en-US" altLang="en-US" err="1">
                <a:latin typeface="Trebuchet MS" panose="020B0603020202020204" pitchFamily="34" charset="0"/>
              </a:rPr>
              <a:t>sql</a:t>
            </a:r>
            <a:r>
              <a:rPr lang="en-US" altLang="en-US">
                <a:latin typeface="Trebuchet MS" panose="020B0603020202020204" pitchFamily="34" charset="0"/>
              </a:rPr>
              <a:t>", 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  "years": 7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        }]</a:t>
            </a:r>
            <a:br>
              <a:rPr lang="en-US" altLang="en-US">
                <a:latin typeface="Trebuchet MS" panose="020B0603020202020204" pitchFamily="34" charset="0"/>
              </a:rPr>
            </a:br>
            <a:r>
              <a:rPr lang="en-US" altLang="en-US">
                <a:latin typeface="Trebuchet MS" panose="020B0603020202020204" pitchFamily="34" charset="0"/>
              </a:rPr>
              <a:t>}}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5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AC89A-E499-4F37-81D4-7416B351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88872E-27AA-CEAF-7908-AFC154BC1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988669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81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464">
              <a:srgbClr val="F7B5B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F1D7-EC68-44F4-9E00-070D199E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E2647-4945-401A-B354-7C68A673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825625"/>
            <a:ext cx="7874000" cy="4429125"/>
          </a:xfrm>
        </p:spPr>
      </p:pic>
    </p:spTree>
    <p:extLst>
      <p:ext uri="{BB962C8B-B14F-4D97-AF65-F5344CB8AC3E}">
        <p14:creationId xmlns:p14="http://schemas.microsoft.com/office/powerpoint/2010/main" val="161331131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3"/>
      </a:lt2>
      <a:accent1>
        <a:srgbClr val="E72940"/>
      </a:accent1>
      <a:accent2>
        <a:srgbClr val="D5177D"/>
      </a:accent2>
      <a:accent3>
        <a:srgbClr val="E729DE"/>
      </a:accent3>
      <a:accent4>
        <a:srgbClr val="8F17D5"/>
      </a:accent4>
      <a:accent5>
        <a:srgbClr val="5229E7"/>
      </a:accent5>
      <a:accent6>
        <a:srgbClr val="173ED5"/>
      </a:accent6>
      <a:hlink>
        <a:srgbClr val="7B4EC4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182</Words>
  <Application>Microsoft Office PowerPoint</Application>
  <PresentationFormat>Widescreen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Bembo</vt:lpstr>
      <vt:lpstr>Trebuchet MS</vt:lpstr>
      <vt:lpstr>ArchiveVTI</vt:lpstr>
      <vt:lpstr>API   </vt:lpstr>
      <vt:lpstr>TOPIC</vt:lpstr>
      <vt:lpstr>API  </vt:lpstr>
      <vt:lpstr>PowerPoint Presentation</vt:lpstr>
      <vt:lpstr>PowerPoint Presentation</vt:lpstr>
      <vt:lpstr>POSTMAN</vt:lpstr>
      <vt:lpstr>JSON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  </dc:title>
  <dc:creator>Govindarajan, Sudarshan</dc:creator>
  <cp:lastModifiedBy>Govindarajan, Sudarshan</cp:lastModifiedBy>
  <cp:revision>3</cp:revision>
  <dcterms:created xsi:type="dcterms:W3CDTF">2022-05-21T13:53:21Z</dcterms:created>
  <dcterms:modified xsi:type="dcterms:W3CDTF">2022-05-21T15:18:00Z</dcterms:modified>
</cp:coreProperties>
</file>